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718B-968F-4369-B1CD-9ACD86D63B06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766A-C582-4665-87A5-15097DEF0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718B-968F-4369-B1CD-9ACD86D63B06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766A-C582-4665-87A5-15097DEF0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718B-968F-4369-B1CD-9ACD86D63B06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766A-C582-4665-87A5-15097DEF0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718B-968F-4369-B1CD-9ACD86D63B06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766A-C582-4665-87A5-15097DEF0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718B-968F-4369-B1CD-9ACD86D63B06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766A-C582-4665-87A5-15097DEF0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718B-968F-4369-B1CD-9ACD86D63B06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766A-C582-4665-87A5-15097DEF0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718B-968F-4369-B1CD-9ACD86D63B06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766A-C582-4665-87A5-15097DEF0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718B-968F-4369-B1CD-9ACD86D63B06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766A-C582-4665-87A5-15097DEF0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718B-968F-4369-B1CD-9ACD86D63B06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766A-C582-4665-87A5-15097DEF0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718B-968F-4369-B1CD-9ACD86D63B06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766A-C582-4665-87A5-15097DEF0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718B-968F-4369-B1CD-9ACD86D63B06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766A-C582-4665-87A5-15097DEF0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4718B-968F-4369-B1CD-9ACD86D63B06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6766A-C582-4665-87A5-15097DEF0F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b="1" dirty="0" err="1" smtClean="0"/>
              <a:t>Propozim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Opozites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>
            <a:noAutofit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Zgjedhja</a:t>
            </a:r>
            <a:r>
              <a:rPr lang="en-US" b="1" dirty="0" smtClean="0">
                <a:solidFill>
                  <a:schemeClr val="tx1"/>
                </a:solidFill>
              </a:rPr>
              <a:t> e 12 </a:t>
            </a:r>
            <a:r>
              <a:rPr lang="en-US" b="1" dirty="0" err="1" smtClean="0">
                <a:solidFill>
                  <a:schemeClr val="tx1"/>
                </a:solidFill>
              </a:rPr>
              <a:t>Komisionereve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Komisioneve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Perkoheshme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Kualifikimit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(</a:t>
            </a:r>
            <a:r>
              <a:rPr lang="en-US" b="1" dirty="0" err="1" smtClean="0">
                <a:solidFill>
                  <a:schemeClr val="tx1"/>
                </a:solidFill>
              </a:rPr>
              <a:t>Vetingu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Hapi</a:t>
            </a:r>
            <a:r>
              <a:rPr lang="en-US" dirty="0" smtClean="0"/>
              <a:t> 6 – </a:t>
            </a:r>
            <a:r>
              <a:rPr lang="en-US" dirty="0" err="1" smtClean="0"/>
              <a:t>Perseritja</a:t>
            </a:r>
            <a:r>
              <a:rPr lang="en-US" dirty="0" smtClean="0"/>
              <a:t> e </a:t>
            </a:r>
            <a:r>
              <a:rPr lang="en-US" dirty="0" err="1"/>
              <a:t>V</a:t>
            </a:r>
            <a:r>
              <a:rPr lang="en-US" dirty="0" err="1" smtClean="0"/>
              <a:t>otimit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NESE 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rrezohet</a:t>
            </a:r>
            <a:r>
              <a:rPr lang="en-US" dirty="0" smtClean="0"/>
              <a:t> ne </a:t>
            </a:r>
            <a:r>
              <a:rPr lang="en-US" dirty="0" err="1" smtClean="0"/>
              <a:t>votim</a:t>
            </a:r>
            <a:r>
              <a:rPr lang="en-US" dirty="0" smtClean="0"/>
              <a:t>, </a:t>
            </a:r>
            <a:r>
              <a:rPr lang="en-US" dirty="0" err="1" smtClean="0"/>
              <a:t>rifillon</a:t>
            </a:r>
            <a:r>
              <a:rPr lang="en-US" dirty="0" smtClean="0"/>
              <a:t> </a:t>
            </a:r>
            <a:r>
              <a:rPr lang="en-US" dirty="0" err="1" smtClean="0"/>
              <a:t>faza</a:t>
            </a:r>
            <a:r>
              <a:rPr lang="en-US" dirty="0" smtClean="0"/>
              <a:t> e </a:t>
            </a:r>
            <a:r>
              <a:rPr lang="en-US" dirty="0" err="1" smtClean="0"/>
              <a:t>perzgjedhjes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komisioni</a:t>
            </a:r>
            <a:r>
              <a:rPr lang="en-US" dirty="0" smtClean="0"/>
              <a:t> (hapi4) me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njeten</a:t>
            </a:r>
            <a:r>
              <a:rPr lang="en-US" dirty="0" smtClean="0"/>
              <a:t> </a:t>
            </a:r>
            <a:r>
              <a:rPr lang="en-US" dirty="0" err="1" smtClean="0"/>
              <a:t>liste</a:t>
            </a:r>
            <a:r>
              <a:rPr lang="en-US" dirty="0" smtClean="0"/>
              <a:t> </a:t>
            </a:r>
            <a:r>
              <a:rPr lang="en-US" dirty="0" err="1" smtClean="0"/>
              <a:t>kandidatesh</a:t>
            </a:r>
            <a:r>
              <a:rPr lang="en-US" dirty="0" smtClean="0"/>
              <a:t> </a:t>
            </a:r>
            <a:r>
              <a:rPr lang="en-US" dirty="0" err="1" smtClean="0"/>
              <a:t>sipas</a:t>
            </a:r>
            <a:r>
              <a:rPr lang="en-US" dirty="0" smtClean="0"/>
              <a:t> </a:t>
            </a:r>
            <a:r>
              <a:rPr lang="en-US" dirty="0" err="1" smtClean="0"/>
              <a:t>hapit</a:t>
            </a:r>
            <a:r>
              <a:rPr lang="en-US" dirty="0" smtClean="0"/>
              <a:t> 3.</a:t>
            </a:r>
          </a:p>
          <a:p>
            <a:r>
              <a:rPr lang="en-US" dirty="0" err="1" smtClean="0"/>
              <a:t>Komisioni</a:t>
            </a:r>
            <a:r>
              <a:rPr lang="en-US" dirty="0" smtClean="0"/>
              <a:t> </a:t>
            </a:r>
            <a:r>
              <a:rPr lang="en-US" i="1" dirty="0" smtClean="0"/>
              <a:t>ad hoc </a:t>
            </a:r>
            <a:r>
              <a:rPr lang="en-US" dirty="0" err="1" smtClean="0"/>
              <a:t>perserit</a:t>
            </a:r>
            <a:r>
              <a:rPr lang="en-US" dirty="0" smtClean="0"/>
              <a:t> </a:t>
            </a:r>
            <a:r>
              <a:rPr lang="en-US" dirty="0" err="1" smtClean="0"/>
              <a:t>proceduren</a:t>
            </a:r>
            <a:r>
              <a:rPr lang="en-US" dirty="0"/>
              <a:t> </a:t>
            </a:r>
            <a:r>
              <a:rPr lang="en-US" dirty="0" smtClean="0"/>
              <a:t>e </a:t>
            </a:r>
            <a:r>
              <a:rPr lang="en-US" dirty="0" err="1" smtClean="0"/>
              <a:t>perzgjedhjes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Votimi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dyte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trete</a:t>
            </a:r>
            <a:r>
              <a:rPr lang="en-US" dirty="0" smtClean="0"/>
              <a:t> </a:t>
            </a:r>
            <a:r>
              <a:rPr lang="en-US" dirty="0" err="1" smtClean="0"/>
              <a:t>kryhet</a:t>
            </a:r>
            <a:r>
              <a:rPr lang="en-US" dirty="0" smtClean="0"/>
              <a:t> me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mazhorance</a:t>
            </a:r>
            <a:r>
              <a:rPr lang="en-US" dirty="0" smtClean="0"/>
              <a:t> me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ulet</a:t>
            </a:r>
            <a:r>
              <a:rPr lang="en-US" dirty="0" smtClean="0"/>
              <a:t>.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garanton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procesi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bllokohet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ka </a:t>
            </a:r>
            <a:r>
              <a:rPr lang="en-US" dirty="0" err="1" smtClean="0"/>
              <a:t>nevoje</a:t>
            </a:r>
            <a:r>
              <a:rPr lang="en-US" dirty="0" smtClean="0"/>
              <a:t> per </a:t>
            </a:r>
            <a:r>
              <a:rPr lang="en-US" dirty="0" err="1" smtClean="0"/>
              <a:t>mekanizem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jashtem</a:t>
            </a:r>
            <a:r>
              <a:rPr lang="en-US" dirty="0" smtClean="0"/>
              <a:t> </a:t>
            </a:r>
            <a:r>
              <a:rPr lang="en-US" dirty="0" err="1" smtClean="0"/>
              <a:t>zhbllokimi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Perfundimi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Procesit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Ne </a:t>
            </a:r>
            <a:r>
              <a:rPr lang="en-US" dirty="0" err="1" smtClean="0"/>
              <a:t>perfundim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procesit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votimit</a:t>
            </a:r>
            <a:r>
              <a:rPr lang="en-US" dirty="0" smtClean="0"/>
              <a:t>, </a:t>
            </a:r>
            <a:r>
              <a:rPr lang="en-US" dirty="0" err="1" smtClean="0"/>
              <a:t>Kuvendi</a:t>
            </a:r>
            <a:r>
              <a:rPr lang="en-US" dirty="0" smtClean="0"/>
              <a:t> </a:t>
            </a:r>
            <a:r>
              <a:rPr lang="en-US" dirty="0" err="1" smtClean="0"/>
              <a:t>shpall</a:t>
            </a:r>
            <a:r>
              <a:rPr lang="en-US" dirty="0" smtClean="0"/>
              <a:t>  12 </a:t>
            </a:r>
            <a:r>
              <a:rPr lang="en-US" dirty="0" err="1" smtClean="0"/>
              <a:t>anetaret</a:t>
            </a:r>
            <a:r>
              <a:rPr lang="en-US" dirty="0" smtClean="0"/>
              <a:t> e KPK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cilet</a:t>
            </a:r>
            <a:r>
              <a:rPr lang="en-US" dirty="0" smtClean="0"/>
              <a:t> </a:t>
            </a:r>
            <a:r>
              <a:rPr lang="en-US" dirty="0" err="1" smtClean="0"/>
              <a:t>marrin</a:t>
            </a:r>
            <a:r>
              <a:rPr lang="en-US" dirty="0" smtClean="0"/>
              <a:t> </a:t>
            </a:r>
            <a:r>
              <a:rPr lang="en-US" dirty="0" err="1" smtClean="0"/>
              <a:t>detyren</a:t>
            </a:r>
            <a:r>
              <a:rPr lang="en-US" dirty="0" smtClean="0"/>
              <a:t> </a:t>
            </a:r>
            <a:r>
              <a:rPr lang="en-US" dirty="0" err="1" smtClean="0"/>
              <a:t>sipas</a:t>
            </a:r>
            <a:r>
              <a:rPr lang="en-US" dirty="0" smtClean="0"/>
              <a:t> </a:t>
            </a:r>
            <a:r>
              <a:rPr lang="en-US" dirty="0" err="1" smtClean="0"/>
              <a:t>ligjit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Hapi</a:t>
            </a:r>
            <a:r>
              <a:rPr lang="en-US" dirty="0" smtClean="0"/>
              <a:t> 1 – </a:t>
            </a:r>
            <a:r>
              <a:rPr lang="en-US" dirty="0" err="1" smtClean="0"/>
              <a:t>Shpallja</a:t>
            </a:r>
            <a:r>
              <a:rPr lang="en-US" dirty="0" smtClean="0"/>
              <a:t> e </a:t>
            </a:r>
            <a:r>
              <a:rPr lang="en-US" dirty="0" err="1" smtClean="0"/>
              <a:t>Vakancave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1- </a:t>
            </a:r>
            <a:r>
              <a:rPr lang="en-US" dirty="0" err="1" smtClean="0"/>
              <a:t>Presidenti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Republikes</a:t>
            </a:r>
            <a:r>
              <a:rPr lang="en-US" dirty="0" smtClean="0"/>
              <a:t> (alternative: </a:t>
            </a:r>
            <a:r>
              <a:rPr lang="en-US" dirty="0" err="1" smtClean="0"/>
              <a:t>Avokati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Popullit</a:t>
            </a:r>
            <a:r>
              <a:rPr lang="en-US" dirty="0" smtClean="0"/>
              <a:t>) </a:t>
            </a:r>
            <a:r>
              <a:rPr lang="en-US" dirty="0" err="1"/>
              <a:t>s</a:t>
            </a:r>
            <a:r>
              <a:rPr lang="en-US" dirty="0" err="1" smtClean="0"/>
              <a:t>hpall</a:t>
            </a:r>
            <a:r>
              <a:rPr lang="en-US" dirty="0" smtClean="0"/>
              <a:t> </a:t>
            </a:r>
            <a:r>
              <a:rPr lang="en-US" dirty="0" err="1" smtClean="0"/>
              <a:t>vakancat</a:t>
            </a:r>
            <a:r>
              <a:rPr lang="en-US" dirty="0" smtClean="0"/>
              <a:t> per 12 </a:t>
            </a:r>
            <a:r>
              <a:rPr lang="en-US" dirty="0" err="1" smtClean="0"/>
              <a:t>vende</a:t>
            </a:r>
            <a:r>
              <a:rPr lang="en-US" dirty="0" smtClean="0"/>
              <a:t> per </a:t>
            </a:r>
            <a:r>
              <a:rPr lang="en-US" dirty="0" err="1" smtClean="0"/>
              <a:t>komisionere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vetingut</a:t>
            </a:r>
            <a:r>
              <a:rPr lang="en-US" dirty="0" smtClean="0"/>
              <a:t>, </a:t>
            </a:r>
            <a:r>
              <a:rPr lang="en-US" dirty="0" err="1" smtClean="0"/>
              <a:t>antare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Komisioneve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Perkoheshme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Kualifikimit</a:t>
            </a:r>
            <a:endParaRPr lang="en-US" dirty="0" smtClean="0"/>
          </a:p>
          <a:p>
            <a:r>
              <a:rPr lang="en-US" dirty="0" err="1" smtClean="0"/>
              <a:t>Kriteret</a:t>
            </a:r>
            <a:r>
              <a:rPr lang="en-US" dirty="0" smtClean="0"/>
              <a:t> per </a:t>
            </a:r>
            <a:r>
              <a:rPr lang="en-US" dirty="0" err="1" smtClean="0"/>
              <a:t>aplikim</a:t>
            </a:r>
            <a:r>
              <a:rPr lang="en-US" dirty="0" smtClean="0"/>
              <a:t> </a:t>
            </a:r>
            <a:r>
              <a:rPr lang="en-US" dirty="0" err="1" smtClean="0"/>
              <a:t>parashikohen</a:t>
            </a:r>
            <a:r>
              <a:rPr lang="en-US" dirty="0" smtClean="0"/>
              <a:t> ne </a:t>
            </a:r>
            <a:r>
              <a:rPr lang="en-US" dirty="0" err="1" smtClean="0"/>
              <a:t>Kushtetute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ligj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jane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publikuara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 </a:t>
            </a:r>
            <a:r>
              <a:rPr lang="en-US" dirty="0" err="1" smtClean="0"/>
              <a:t>perfundim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afatit</a:t>
            </a:r>
            <a:r>
              <a:rPr lang="en-US" dirty="0" smtClean="0"/>
              <a:t>, </a:t>
            </a:r>
            <a:r>
              <a:rPr lang="en-US" dirty="0" err="1" smtClean="0"/>
              <a:t>Presidenti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percjell</a:t>
            </a:r>
            <a:r>
              <a:rPr lang="en-US" dirty="0" smtClean="0"/>
              <a:t> </a:t>
            </a:r>
            <a:r>
              <a:rPr lang="en-US" dirty="0" err="1" smtClean="0"/>
              <a:t>dosjet</a:t>
            </a:r>
            <a:r>
              <a:rPr lang="en-US" dirty="0" smtClean="0"/>
              <a:t> e </a:t>
            </a:r>
            <a:r>
              <a:rPr lang="en-US" dirty="0" err="1" smtClean="0"/>
              <a:t>aplikimeve</a:t>
            </a:r>
            <a:r>
              <a:rPr lang="en-US" dirty="0" smtClean="0"/>
              <a:t> </a:t>
            </a:r>
            <a:r>
              <a:rPr lang="en-US" dirty="0" err="1" smtClean="0"/>
              <a:t>Gjykates</a:t>
            </a:r>
            <a:r>
              <a:rPr lang="en-US" dirty="0" smtClean="0"/>
              <a:t> </a:t>
            </a:r>
            <a:r>
              <a:rPr lang="en-US" dirty="0" err="1" smtClean="0"/>
              <a:t>Kushtetuese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Hapi</a:t>
            </a:r>
            <a:r>
              <a:rPr lang="en-US" dirty="0" smtClean="0"/>
              <a:t> 2 – </a:t>
            </a:r>
            <a:r>
              <a:rPr lang="en-US" dirty="0" err="1" smtClean="0"/>
              <a:t>Vleresimi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Vetingu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Kryetari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Gjykates</a:t>
            </a:r>
            <a:r>
              <a:rPr lang="en-US" dirty="0" smtClean="0"/>
              <a:t> </a:t>
            </a:r>
            <a:r>
              <a:rPr lang="en-US" dirty="0" err="1" smtClean="0"/>
              <a:t>Kushtetuese</a:t>
            </a:r>
            <a:r>
              <a:rPr lang="en-US" dirty="0" smtClean="0"/>
              <a:t> </a:t>
            </a:r>
            <a:r>
              <a:rPr lang="en-US" dirty="0" err="1" smtClean="0"/>
              <a:t>perzgjedh</a:t>
            </a:r>
            <a:r>
              <a:rPr lang="en-US" dirty="0" smtClean="0"/>
              <a:t> me short 3 </a:t>
            </a:r>
            <a:r>
              <a:rPr lang="en-US" dirty="0" err="1" smtClean="0"/>
              <a:t>antare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Gjykates</a:t>
            </a:r>
            <a:r>
              <a:rPr lang="en-US" dirty="0" smtClean="0"/>
              <a:t> </a:t>
            </a:r>
            <a:r>
              <a:rPr lang="en-US" dirty="0" err="1" smtClean="0"/>
              <a:t>Kushtetuese</a:t>
            </a:r>
            <a:r>
              <a:rPr lang="en-US" dirty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do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bejne</a:t>
            </a:r>
            <a:r>
              <a:rPr lang="en-US" dirty="0" smtClean="0"/>
              <a:t> </a:t>
            </a:r>
            <a:r>
              <a:rPr lang="en-US" dirty="0" err="1" smtClean="0"/>
              <a:t>vleresimin</a:t>
            </a:r>
            <a:r>
              <a:rPr lang="en-US" dirty="0" smtClean="0"/>
              <a:t> e </a:t>
            </a:r>
            <a:r>
              <a:rPr lang="en-US" dirty="0" err="1" smtClean="0"/>
              <a:t>kandidateve</a:t>
            </a:r>
            <a:r>
              <a:rPr lang="en-US" dirty="0" smtClean="0"/>
              <a:t> ne </a:t>
            </a:r>
            <a:r>
              <a:rPr lang="en-US" dirty="0" err="1" smtClean="0"/>
              <a:t>perputhje</a:t>
            </a:r>
            <a:r>
              <a:rPr lang="en-US" dirty="0" smtClean="0"/>
              <a:t> me </a:t>
            </a:r>
            <a:r>
              <a:rPr lang="en-US" dirty="0" err="1" smtClean="0"/>
              <a:t>kriteret</a:t>
            </a:r>
            <a:r>
              <a:rPr lang="en-US" dirty="0" smtClean="0"/>
              <a:t> , </a:t>
            </a:r>
            <a:r>
              <a:rPr lang="en-US" dirty="0" err="1" smtClean="0"/>
              <a:t>perfshire</a:t>
            </a:r>
            <a:r>
              <a:rPr lang="en-US" dirty="0" smtClean="0"/>
              <a:t> </a:t>
            </a:r>
            <a:r>
              <a:rPr lang="en-US" dirty="0" err="1" smtClean="0"/>
              <a:t>ato</a:t>
            </a:r>
            <a:r>
              <a:rPr lang="en-US" dirty="0" smtClean="0"/>
              <a:t> per </a:t>
            </a:r>
            <a:r>
              <a:rPr lang="en-US" dirty="0" err="1" smtClean="0"/>
              <a:t>integritetin</a:t>
            </a:r>
            <a:r>
              <a:rPr lang="en-US" dirty="0" smtClean="0"/>
              <a:t> e </a:t>
            </a:r>
            <a:r>
              <a:rPr lang="en-US" dirty="0" err="1" smtClean="0"/>
              <a:t>kandidateve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Formohet</a:t>
            </a:r>
            <a:r>
              <a:rPr lang="en-US" dirty="0" smtClean="0"/>
              <a:t> </a:t>
            </a:r>
            <a:r>
              <a:rPr lang="en-US" dirty="0" err="1" smtClean="0"/>
              <a:t>Paneli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Vleresimit</a:t>
            </a:r>
            <a:r>
              <a:rPr lang="en-US" dirty="0" smtClean="0"/>
              <a:t> </a:t>
            </a:r>
            <a:r>
              <a:rPr lang="en-US" dirty="0" err="1" smtClean="0"/>
              <a:t>prane</a:t>
            </a:r>
            <a:r>
              <a:rPr lang="en-US" dirty="0" smtClean="0"/>
              <a:t> </a:t>
            </a:r>
            <a:r>
              <a:rPr lang="en-US" dirty="0" err="1" smtClean="0"/>
              <a:t>Gjykates</a:t>
            </a:r>
            <a:r>
              <a:rPr lang="en-US" dirty="0" smtClean="0"/>
              <a:t> </a:t>
            </a:r>
            <a:r>
              <a:rPr lang="en-US" dirty="0" err="1" smtClean="0"/>
              <a:t>Kushtetuese</a:t>
            </a:r>
            <a:r>
              <a:rPr lang="en-US" dirty="0" smtClean="0"/>
              <a:t> (PV).</a:t>
            </a:r>
          </a:p>
          <a:p>
            <a:r>
              <a:rPr lang="en-US" smtClean="0"/>
              <a:t>Perfaqesuesit</a:t>
            </a:r>
            <a:r>
              <a:rPr lang="en-US" dirty="0" smtClean="0"/>
              <a:t> </a:t>
            </a:r>
            <a:r>
              <a:rPr lang="en-US" dirty="0" smtClean="0"/>
              <a:t>e </a:t>
            </a:r>
            <a:r>
              <a:rPr lang="en-US" dirty="0" err="1" smtClean="0"/>
              <a:t>Operacionit</a:t>
            </a:r>
            <a:r>
              <a:rPr lang="en-US" dirty="0" smtClean="0"/>
              <a:t> </a:t>
            </a:r>
            <a:r>
              <a:rPr lang="en-US" dirty="0" err="1" smtClean="0"/>
              <a:t>Nderkombetar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Monitotimit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bashkengjiten</a:t>
            </a:r>
            <a:r>
              <a:rPr lang="en-US" dirty="0" smtClean="0"/>
              <a:t> PV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rojtar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transparences”, sic </a:t>
            </a:r>
            <a:r>
              <a:rPr lang="en-US" dirty="0" err="1" smtClean="0"/>
              <a:t>rekomandon</a:t>
            </a:r>
            <a:r>
              <a:rPr lang="en-US" dirty="0" smtClean="0"/>
              <a:t> </a:t>
            </a:r>
            <a:r>
              <a:rPr lang="en-US" dirty="0" err="1" smtClean="0"/>
              <a:t>Komisioni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Venecias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Hapi</a:t>
            </a:r>
            <a:r>
              <a:rPr lang="en-US" dirty="0" smtClean="0"/>
              <a:t> 2 - </a:t>
            </a:r>
            <a:r>
              <a:rPr lang="en-US" dirty="0" err="1" smtClean="0"/>
              <a:t>Vleresimi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Vetingu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Paneli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Vleresimit</a:t>
            </a:r>
            <a:r>
              <a:rPr lang="en-US" dirty="0" smtClean="0"/>
              <a:t> </a:t>
            </a:r>
            <a:r>
              <a:rPr lang="en-US" dirty="0" err="1" smtClean="0"/>
              <a:t>shqyrton</a:t>
            </a:r>
            <a:r>
              <a:rPr lang="en-US" dirty="0" smtClean="0"/>
              <a:t> </a:t>
            </a:r>
            <a:r>
              <a:rPr lang="en-US" dirty="0" err="1" smtClean="0"/>
              <a:t>secilen</a:t>
            </a:r>
            <a:r>
              <a:rPr lang="en-US" dirty="0" smtClean="0"/>
              <a:t> </a:t>
            </a:r>
            <a:r>
              <a:rPr lang="en-US" dirty="0" err="1" smtClean="0"/>
              <a:t>dosje</a:t>
            </a:r>
            <a:r>
              <a:rPr lang="en-US" dirty="0" smtClean="0"/>
              <a:t> </a:t>
            </a:r>
            <a:r>
              <a:rPr lang="en-US" dirty="0" err="1" smtClean="0"/>
              <a:t>sipas</a:t>
            </a:r>
            <a:r>
              <a:rPr lang="en-US" dirty="0" smtClean="0"/>
              <a:t> </a:t>
            </a:r>
            <a:r>
              <a:rPr lang="en-US" dirty="0" err="1" smtClean="0"/>
              <a:t>kritereve</a:t>
            </a:r>
            <a:r>
              <a:rPr lang="en-US" dirty="0" smtClean="0"/>
              <a:t> </a:t>
            </a:r>
            <a:r>
              <a:rPr lang="en-US" dirty="0" err="1" smtClean="0"/>
              <a:t>ligjore</a:t>
            </a:r>
            <a:r>
              <a:rPr lang="en-US" dirty="0" smtClean="0"/>
              <a:t>, </a:t>
            </a:r>
            <a:r>
              <a:rPr lang="en-US" dirty="0" err="1" smtClean="0"/>
              <a:t>perfshire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dhenat</a:t>
            </a:r>
            <a:r>
              <a:rPr lang="en-US" dirty="0" smtClean="0"/>
              <a:t> </a:t>
            </a:r>
            <a:r>
              <a:rPr lang="en-US" dirty="0" err="1" smtClean="0"/>
              <a:t>mbi</a:t>
            </a:r>
            <a:r>
              <a:rPr lang="en-US" dirty="0" smtClean="0"/>
              <a:t> </a:t>
            </a:r>
            <a:r>
              <a:rPr lang="en-US" dirty="0" err="1" smtClean="0"/>
              <a:t>integritetin</a:t>
            </a:r>
            <a:r>
              <a:rPr lang="en-US" dirty="0" smtClean="0"/>
              <a:t> e </a:t>
            </a:r>
            <a:r>
              <a:rPr lang="en-US" dirty="0" err="1" smtClean="0"/>
              <a:t>kandidateve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Shqyrtimi</a:t>
            </a:r>
            <a:r>
              <a:rPr lang="en-US" dirty="0" smtClean="0"/>
              <a:t> </a:t>
            </a:r>
            <a:r>
              <a:rPr lang="en-US" dirty="0" err="1" smtClean="0"/>
              <a:t>behet</a:t>
            </a:r>
            <a:r>
              <a:rPr lang="en-US" dirty="0" smtClean="0"/>
              <a:t> </a:t>
            </a:r>
            <a:r>
              <a:rPr lang="en-US" dirty="0" err="1" smtClean="0"/>
              <a:t>mbi</a:t>
            </a:r>
            <a:r>
              <a:rPr lang="en-US" dirty="0" smtClean="0"/>
              <a:t> </a:t>
            </a:r>
            <a:r>
              <a:rPr lang="en-US" dirty="0" err="1" smtClean="0"/>
              <a:t>prova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fakte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kandidatit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jepet</a:t>
            </a:r>
            <a:r>
              <a:rPr lang="en-US" dirty="0" smtClean="0"/>
              <a:t> </a:t>
            </a:r>
            <a:r>
              <a:rPr lang="en-US" dirty="0" err="1" smtClean="0"/>
              <a:t>mundesia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faktoje</a:t>
            </a:r>
            <a:r>
              <a:rPr lang="en-US" dirty="0" smtClean="0"/>
              <a:t> </a:t>
            </a:r>
            <a:r>
              <a:rPr lang="en-US" dirty="0" err="1" smtClean="0"/>
              <a:t>permbushjen</a:t>
            </a:r>
            <a:r>
              <a:rPr lang="en-US" dirty="0" smtClean="0"/>
              <a:t> e </a:t>
            </a:r>
            <a:r>
              <a:rPr lang="en-US" dirty="0" err="1" smtClean="0"/>
              <a:t>kushteve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kritereve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Nese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kandidat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ploteson</a:t>
            </a:r>
            <a:r>
              <a:rPr lang="en-US" dirty="0" smtClean="0"/>
              <a:t> </a:t>
            </a:r>
            <a:r>
              <a:rPr lang="en-US" dirty="0" err="1" smtClean="0"/>
              <a:t>kushtet</a:t>
            </a:r>
            <a:r>
              <a:rPr lang="en-US" dirty="0" smtClean="0"/>
              <a:t>, </a:t>
            </a:r>
            <a:r>
              <a:rPr lang="en-US" dirty="0" err="1" smtClean="0"/>
              <a:t>rrezohet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Vezhguesit</a:t>
            </a:r>
            <a:r>
              <a:rPr lang="en-US" dirty="0" smtClean="0"/>
              <a:t> </a:t>
            </a:r>
            <a:r>
              <a:rPr lang="en-US" dirty="0" err="1" smtClean="0"/>
              <a:t>nderkombetare</a:t>
            </a:r>
            <a:r>
              <a:rPr lang="en-US" dirty="0" smtClean="0"/>
              <a:t> </a:t>
            </a:r>
            <a:r>
              <a:rPr lang="en-US" dirty="0" err="1" smtClean="0"/>
              <a:t>kane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plote</a:t>
            </a:r>
            <a:r>
              <a:rPr lang="en-US" dirty="0" smtClean="0"/>
              <a:t> ne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gjithe</a:t>
            </a:r>
            <a:r>
              <a:rPr lang="en-US" dirty="0" smtClean="0"/>
              <a:t> </a:t>
            </a:r>
            <a:r>
              <a:rPr lang="en-US" dirty="0" err="1" smtClean="0"/>
              <a:t>dokumentacionin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Hapi</a:t>
            </a:r>
            <a:r>
              <a:rPr lang="en-US" dirty="0" smtClean="0"/>
              <a:t> 3 - </a:t>
            </a:r>
            <a:r>
              <a:rPr lang="en-US" dirty="0" err="1" smtClean="0"/>
              <a:t>Vleresimi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Vetingu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Kunder</a:t>
            </a:r>
            <a:r>
              <a:rPr lang="en-US" dirty="0" smtClean="0"/>
              <a:t> </a:t>
            </a:r>
            <a:r>
              <a:rPr lang="en-US" dirty="0" err="1" smtClean="0"/>
              <a:t>vendimit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Panelit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Vleresimit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behet</a:t>
            </a:r>
            <a:r>
              <a:rPr lang="en-US" dirty="0" smtClean="0"/>
              <a:t> </a:t>
            </a:r>
            <a:r>
              <a:rPr lang="en-US" dirty="0" err="1" smtClean="0"/>
              <a:t>kerkese</a:t>
            </a:r>
            <a:r>
              <a:rPr lang="en-US" dirty="0" smtClean="0"/>
              <a:t> per </a:t>
            </a:r>
            <a:r>
              <a:rPr lang="en-US" dirty="0" err="1" smtClean="0"/>
              <a:t>rivleresim</a:t>
            </a:r>
            <a:r>
              <a:rPr lang="en-US" dirty="0" smtClean="0"/>
              <a:t> </a:t>
            </a:r>
            <a:r>
              <a:rPr lang="en-US" dirty="0" err="1" smtClean="0"/>
              <a:t>perpara</a:t>
            </a:r>
            <a:r>
              <a:rPr lang="en-US" dirty="0" smtClean="0"/>
              <a:t> </a:t>
            </a:r>
            <a:r>
              <a:rPr lang="en-US" dirty="0" err="1" smtClean="0"/>
              <a:t>Gjykates</a:t>
            </a:r>
            <a:r>
              <a:rPr lang="en-US" dirty="0" smtClean="0"/>
              <a:t> </a:t>
            </a:r>
            <a:r>
              <a:rPr lang="en-US" dirty="0" err="1" smtClean="0"/>
              <a:t>Kushtetuese</a:t>
            </a:r>
            <a:r>
              <a:rPr lang="en-US" dirty="0" smtClean="0"/>
              <a:t> e </a:t>
            </a:r>
            <a:r>
              <a:rPr lang="en-US" dirty="0" err="1" smtClean="0"/>
              <a:t>cila</a:t>
            </a:r>
            <a:r>
              <a:rPr lang="en-US" dirty="0" smtClean="0"/>
              <a:t> </a:t>
            </a:r>
            <a:r>
              <a:rPr lang="en-US" dirty="0" err="1" smtClean="0"/>
              <a:t>merr</a:t>
            </a:r>
            <a:r>
              <a:rPr lang="en-US" dirty="0" smtClean="0"/>
              <a:t> </a:t>
            </a:r>
            <a:r>
              <a:rPr lang="en-US" dirty="0" err="1" smtClean="0"/>
              <a:t>vendimin</a:t>
            </a:r>
            <a:r>
              <a:rPr lang="en-US" dirty="0" smtClean="0"/>
              <a:t> final per </a:t>
            </a:r>
            <a:r>
              <a:rPr lang="en-US" dirty="0" err="1" smtClean="0"/>
              <a:t>kandidaturen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 </a:t>
            </a:r>
            <a:r>
              <a:rPr lang="en-US" dirty="0" err="1" smtClean="0"/>
              <a:t>perfundim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procesit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shqyrtimit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kandidaturave</a:t>
            </a:r>
            <a:r>
              <a:rPr lang="en-US" dirty="0" smtClean="0"/>
              <a:t>, </a:t>
            </a:r>
            <a:r>
              <a:rPr lang="en-US" dirty="0" err="1" smtClean="0"/>
              <a:t>Kryetari</a:t>
            </a:r>
            <a:r>
              <a:rPr lang="en-US" dirty="0" smtClean="0"/>
              <a:t> </a:t>
            </a:r>
            <a:r>
              <a:rPr lang="en-US" dirty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Gjykates</a:t>
            </a:r>
            <a:r>
              <a:rPr lang="en-US" dirty="0" smtClean="0"/>
              <a:t> </a:t>
            </a:r>
            <a:r>
              <a:rPr lang="en-US" dirty="0" err="1" smtClean="0"/>
              <a:t>Kushtetuese</a:t>
            </a:r>
            <a:r>
              <a:rPr lang="en-US" dirty="0" smtClean="0"/>
              <a:t> </a:t>
            </a:r>
            <a:r>
              <a:rPr lang="en-US" dirty="0" err="1" smtClean="0"/>
              <a:t>dergon</a:t>
            </a:r>
            <a:r>
              <a:rPr lang="en-US" dirty="0" smtClean="0"/>
              <a:t> ne </a:t>
            </a:r>
            <a:r>
              <a:rPr lang="en-US" dirty="0" err="1" smtClean="0"/>
              <a:t>Kuvend</a:t>
            </a:r>
            <a:r>
              <a:rPr lang="en-US" dirty="0" smtClean="0"/>
              <a:t> </a:t>
            </a:r>
            <a:r>
              <a:rPr lang="en-US" dirty="0" err="1" smtClean="0"/>
              <a:t>kandidatet</a:t>
            </a:r>
            <a:r>
              <a:rPr lang="en-US" dirty="0" smtClean="0"/>
              <a:t> e </a:t>
            </a:r>
            <a:r>
              <a:rPr lang="en-US" dirty="0" err="1" smtClean="0"/>
              <a:t>verifikuar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plotesojne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gjitha</a:t>
            </a:r>
            <a:r>
              <a:rPr lang="en-US" dirty="0" smtClean="0"/>
              <a:t> </a:t>
            </a:r>
            <a:r>
              <a:rPr lang="en-US" dirty="0" err="1" smtClean="0"/>
              <a:t>kriteret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Hapi</a:t>
            </a:r>
            <a:r>
              <a:rPr lang="en-US" dirty="0" smtClean="0"/>
              <a:t> 4 – </a:t>
            </a:r>
            <a:r>
              <a:rPr lang="en-US" dirty="0" err="1" smtClean="0"/>
              <a:t>Perzgjedhja</a:t>
            </a:r>
            <a:r>
              <a:rPr lang="en-US" dirty="0" smtClean="0"/>
              <a:t> e </a:t>
            </a:r>
            <a:r>
              <a:rPr lang="en-US" dirty="0" err="1" smtClean="0"/>
              <a:t>Kandidateve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Kuvendi</a:t>
            </a:r>
            <a:r>
              <a:rPr lang="en-US" dirty="0" smtClean="0"/>
              <a:t> </a:t>
            </a:r>
            <a:r>
              <a:rPr lang="en-US" dirty="0" err="1" smtClean="0"/>
              <a:t>ngre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komision</a:t>
            </a:r>
            <a:r>
              <a:rPr lang="en-US" dirty="0" smtClean="0"/>
              <a:t> </a:t>
            </a:r>
            <a:r>
              <a:rPr lang="en-US" dirty="0" err="1" smtClean="0"/>
              <a:t>parlamentar</a:t>
            </a:r>
            <a:r>
              <a:rPr lang="en-US" dirty="0" smtClean="0"/>
              <a:t> </a:t>
            </a:r>
            <a:r>
              <a:rPr lang="en-US" i="1" dirty="0" smtClean="0"/>
              <a:t>ad hoc </a:t>
            </a:r>
            <a:r>
              <a:rPr lang="en-US" dirty="0" smtClean="0"/>
              <a:t>me 12 </a:t>
            </a:r>
            <a:r>
              <a:rPr lang="en-US" dirty="0" err="1" smtClean="0"/>
              <a:t>antare</a:t>
            </a:r>
            <a:r>
              <a:rPr lang="en-US" dirty="0" smtClean="0"/>
              <a:t>, </a:t>
            </a:r>
            <a:r>
              <a:rPr lang="en-US" dirty="0" err="1" smtClean="0"/>
              <a:t>ku</a:t>
            </a:r>
            <a:r>
              <a:rPr lang="en-US" dirty="0" smtClean="0"/>
              <a:t> 6 </a:t>
            </a:r>
            <a:r>
              <a:rPr lang="en-US" dirty="0" err="1" smtClean="0"/>
              <a:t>anetare</a:t>
            </a:r>
            <a:r>
              <a:rPr lang="en-US" dirty="0" smtClean="0"/>
              <a:t> </a:t>
            </a:r>
            <a:r>
              <a:rPr lang="en-US" dirty="0" err="1" smtClean="0"/>
              <a:t>jane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mazhoranca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6 </a:t>
            </a:r>
            <a:r>
              <a:rPr lang="en-US" dirty="0" err="1" smtClean="0"/>
              <a:t>jane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opozita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Komisioni</a:t>
            </a:r>
            <a:r>
              <a:rPr lang="en-US" dirty="0" smtClean="0"/>
              <a:t> </a:t>
            </a:r>
            <a:r>
              <a:rPr lang="en-US" dirty="0" err="1" smtClean="0"/>
              <a:t>zgjedh</a:t>
            </a:r>
            <a:r>
              <a:rPr lang="en-US" dirty="0" smtClean="0"/>
              <a:t> pa </a:t>
            </a:r>
            <a:r>
              <a:rPr lang="en-US" dirty="0" err="1" smtClean="0"/>
              <a:t>debat</a:t>
            </a:r>
            <a:r>
              <a:rPr lang="en-US" dirty="0" smtClean="0"/>
              <a:t> 12 </a:t>
            </a:r>
            <a:r>
              <a:rPr lang="en-US" dirty="0" err="1" smtClean="0"/>
              <a:t>kandidaturat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do </a:t>
            </a:r>
            <a:r>
              <a:rPr lang="en-US" dirty="0" err="1" smtClean="0"/>
              <a:t>t’i</a:t>
            </a:r>
            <a:r>
              <a:rPr lang="en-US" dirty="0" smtClean="0"/>
              <a:t> </a:t>
            </a:r>
            <a:r>
              <a:rPr lang="en-US" dirty="0" err="1" smtClean="0"/>
              <a:t>paraqiten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uvendit</a:t>
            </a:r>
            <a:r>
              <a:rPr lang="en-US" dirty="0" smtClean="0"/>
              <a:t> per </a:t>
            </a:r>
            <a:r>
              <a:rPr lang="en-US" dirty="0" err="1" smtClean="0"/>
              <a:t>miratim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Cdo</a:t>
            </a:r>
            <a:r>
              <a:rPr lang="en-US" dirty="0" smtClean="0"/>
              <a:t> </a:t>
            </a:r>
            <a:r>
              <a:rPr lang="en-US" dirty="0" err="1" smtClean="0"/>
              <a:t>anetar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komisionit</a:t>
            </a:r>
            <a:r>
              <a:rPr lang="en-US" dirty="0" smtClean="0"/>
              <a:t> </a:t>
            </a:r>
            <a:r>
              <a:rPr lang="en-US" i="1" dirty="0" smtClean="0"/>
              <a:t>ad hoc </a:t>
            </a:r>
            <a:r>
              <a:rPr lang="en-US" dirty="0" smtClean="0"/>
              <a:t>ka </a:t>
            </a:r>
            <a:r>
              <a:rPr lang="en-US" dirty="0" err="1" smtClean="0"/>
              <a:t>vetem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vote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votoje</a:t>
            </a:r>
            <a:r>
              <a:rPr lang="en-US" dirty="0" smtClean="0"/>
              <a:t> </a:t>
            </a:r>
            <a:r>
              <a:rPr lang="en-US" dirty="0" err="1" smtClean="0"/>
              <a:t>vetem</a:t>
            </a:r>
            <a:r>
              <a:rPr lang="en-US" dirty="0" smtClean="0"/>
              <a:t> per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kandidature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Hapi</a:t>
            </a:r>
            <a:r>
              <a:rPr lang="en-US" dirty="0" smtClean="0"/>
              <a:t> 4 - </a:t>
            </a:r>
            <a:r>
              <a:rPr lang="en-US" dirty="0" err="1" smtClean="0"/>
              <a:t>Perzgjedhja</a:t>
            </a:r>
            <a:r>
              <a:rPr lang="en-US" dirty="0" smtClean="0"/>
              <a:t> e </a:t>
            </a:r>
            <a:r>
              <a:rPr lang="en-US" dirty="0" err="1" smtClean="0"/>
              <a:t>Kandidateve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Votimi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FSHEHTE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 12 </a:t>
            </a:r>
            <a:r>
              <a:rPr lang="en-US" dirty="0" err="1" smtClean="0"/>
              <a:t>anetaret</a:t>
            </a:r>
            <a:r>
              <a:rPr lang="en-US" dirty="0" smtClean="0"/>
              <a:t> </a:t>
            </a:r>
            <a:r>
              <a:rPr lang="en-US" dirty="0" err="1" smtClean="0"/>
              <a:t>votojne</a:t>
            </a:r>
            <a:r>
              <a:rPr lang="en-US" dirty="0" smtClean="0"/>
              <a:t> ne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njejtin</a:t>
            </a:r>
            <a:r>
              <a:rPr lang="en-US" dirty="0" smtClean="0"/>
              <a:t> moment.</a:t>
            </a:r>
          </a:p>
          <a:p>
            <a:r>
              <a:rPr lang="en-US" dirty="0" err="1" smtClean="0"/>
              <a:t>Anetareve</a:t>
            </a:r>
            <a:r>
              <a:rPr lang="en-US" dirty="0" smtClean="0"/>
              <a:t> u </a:t>
            </a:r>
            <a:r>
              <a:rPr lang="en-US" dirty="0" err="1" smtClean="0"/>
              <a:t>shfaqet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e </a:t>
            </a:r>
            <a:r>
              <a:rPr lang="en-US" dirty="0" err="1" smtClean="0"/>
              <a:t>kandidateve</a:t>
            </a:r>
            <a:r>
              <a:rPr lang="en-US" dirty="0" smtClean="0"/>
              <a:t> e </a:t>
            </a:r>
            <a:r>
              <a:rPr lang="en-US" dirty="0" err="1" smtClean="0"/>
              <a:t>plote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ne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njejten</a:t>
            </a:r>
            <a:r>
              <a:rPr lang="en-US" dirty="0" smtClean="0"/>
              <a:t> </a:t>
            </a:r>
            <a:r>
              <a:rPr lang="en-US" dirty="0" err="1" smtClean="0"/>
              <a:t>kohe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kandidat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votohet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me </a:t>
            </a:r>
            <a:r>
              <a:rPr lang="en-US" dirty="0" err="1" smtClean="0"/>
              <a:t>shume</a:t>
            </a:r>
            <a:r>
              <a:rPr lang="en-US" dirty="0" smtClean="0"/>
              <a:t> se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anetar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komisionit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Hapi</a:t>
            </a:r>
            <a:r>
              <a:rPr lang="en-US" dirty="0" smtClean="0"/>
              <a:t> 4 - </a:t>
            </a:r>
            <a:r>
              <a:rPr lang="en-US" dirty="0" err="1" smtClean="0"/>
              <a:t>Perzgjedhja</a:t>
            </a:r>
            <a:r>
              <a:rPr lang="en-US" dirty="0" smtClean="0"/>
              <a:t> e </a:t>
            </a:r>
            <a:r>
              <a:rPr lang="en-US" dirty="0" err="1" smtClean="0"/>
              <a:t>Kandidateve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garanton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anetar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komisionit</a:t>
            </a:r>
            <a:r>
              <a:rPr lang="en-US" dirty="0" smtClean="0"/>
              <a:t> </a:t>
            </a:r>
            <a:r>
              <a:rPr lang="en-US" dirty="0" err="1" smtClean="0"/>
              <a:t>zgjedh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kandidature</a:t>
            </a:r>
            <a:r>
              <a:rPr lang="en-US" dirty="0" smtClean="0"/>
              <a:t>, </a:t>
            </a:r>
            <a:r>
              <a:rPr lang="en-US" dirty="0" err="1" smtClean="0"/>
              <a:t>kjo</a:t>
            </a:r>
            <a:r>
              <a:rPr lang="en-US" dirty="0" smtClean="0"/>
              <a:t> e </a:t>
            </a:r>
            <a:r>
              <a:rPr lang="en-US" dirty="0" err="1" smtClean="0"/>
              <a:t>fundit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zgjidhet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anetar</a:t>
            </a:r>
            <a:r>
              <a:rPr lang="en-US" dirty="0" smtClean="0"/>
              <a:t> </a:t>
            </a:r>
            <a:r>
              <a:rPr lang="en-US" dirty="0" err="1" smtClean="0"/>
              <a:t>tjeter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Ne </a:t>
            </a:r>
            <a:r>
              <a:rPr lang="en-US" dirty="0" err="1" smtClean="0"/>
              <a:t>perfundim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votimit</a:t>
            </a:r>
            <a:r>
              <a:rPr lang="en-US" dirty="0" smtClean="0"/>
              <a:t>,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shfaq</a:t>
            </a:r>
            <a:r>
              <a:rPr lang="en-US" dirty="0" smtClean="0"/>
              <a:t> listen e </a:t>
            </a:r>
            <a:r>
              <a:rPr lang="en-US" dirty="0" err="1" smtClean="0"/>
              <a:t>kandidateve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perzgjedhur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zyrtarizohet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Hapi</a:t>
            </a:r>
            <a:r>
              <a:rPr lang="en-US" dirty="0" smtClean="0"/>
              <a:t> 5 - </a:t>
            </a:r>
            <a:r>
              <a:rPr lang="en-US" dirty="0" err="1" smtClean="0"/>
              <a:t>Votimi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paraqitet</a:t>
            </a:r>
            <a:r>
              <a:rPr lang="en-US" dirty="0" smtClean="0"/>
              <a:t> per </a:t>
            </a:r>
            <a:r>
              <a:rPr lang="en-US" dirty="0" err="1" smtClean="0"/>
              <a:t>votim</a:t>
            </a:r>
            <a:r>
              <a:rPr lang="en-US" dirty="0" smtClean="0"/>
              <a:t> </a:t>
            </a:r>
            <a:r>
              <a:rPr lang="en-US" dirty="0" err="1" smtClean="0"/>
              <a:t>Kuvendit</a:t>
            </a:r>
            <a:r>
              <a:rPr lang="en-US" dirty="0" smtClean="0"/>
              <a:t> ne </a:t>
            </a:r>
            <a:r>
              <a:rPr lang="en-US" dirty="0" err="1" smtClean="0"/>
              <a:t>seance</a:t>
            </a:r>
            <a:r>
              <a:rPr lang="en-US" dirty="0" smtClean="0"/>
              <a:t> </a:t>
            </a:r>
            <a:r>
              <a:rPr lang="en-US" dirty="0" err="1" smtClean="0"/>
              <a:t>plenare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Kuvendi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votim</a:t>
            </a:r>
            <a:r>
              <a:rPr lang="en-US" dirty="0" smtClean="0"/>
              <a:t> </a:t>
            </a:r>
            <a:r>
              <a:rPr lang="en-US" dirty="0" err="1" smtClean="0"/>
              <a:t>miratues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refuzues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gjithe</a:t>
            </a:r>
            <a:r>
              <a:rPr lang="en-US" dirty="0" smtClean="0"/>
              <a:t> listen, </a:t>
            </a:r>
            <a:r>
              <a:rPr lang="en-US" dirty="0" err="1" smtClean="0"/>
              <a:t>pra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votohet</a:t>
            </a:r>
            <a:r>
              <a:rPr lang="en-US" dirty="0" smtClean="0"/>
              <a:t> ne </a:t>
            </a:r>
            <a:r>
              <a:rPr lang="en-US" dirty="0" err="1" smtClean="0"/>
              <a:t>bllok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votohet</a:t>
            </a:r>
            <a:r>
              <a:rPr lang="en-US" dirty="0" smtClean="0"/>
              <a:t> </a:t>
            </a:r>
            <a:r>
              <a:rPr lang="en-US" dirty="0" err="1" smtClean="0"/>
              <a:t>cdo</a:t>
            </a:r>
            <a:r>
              <a:rPr lang="en-US" dirty="0" smtClean="0"/>
              <a:t> </a:t>
            </a:r>
            <a:r>
              <a:rPr lang="en-US" dirty="0" err="1" smtClean="0"/>
              <a:t>kandidat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Cdo</a:t>
            </a:r>
            <a:r>
              <a:rPr lang="en-US" dirty="0" smtClean="0"/>
              <a:t> </a:t>
            </a:r>
            <a:r>
              <a:rPr lang="en-US" dirty="0" err="1" smtClean="0"/>
              <a:t>deputet</a:t>
            </a:r>
            <a:r>
              <a:rPr lang="en-US" dirty="0" smtClean="0"/>
              <a:t> ka </a:t>
            </a:r>
            <a:r>
              <a:rPr lang="en-US" dirty="0" err="1" smtClean="0"/>
              <a:t>vetem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vote. </a:t>
            </a:r>
          </a:p>
          <a:p>
            <a:r>
              <a:rPr lang="en-US" dirty="0" err="1" smtClean="0"/>
              <a:t>Votimi</a:t>
            </a:r>
            <a:r>
              <a:rPr lang="en-US" dirty="0" smtClean="0"/>
              <a:t> </a:t>
            </a:r>
            <a:r>
              <a:rPr lang="en-US" dirty="0" err="1" smtClean="0"/>
              <a:t>behet</a:t>
            </a:r>
            <a:r>
              <a:rPr lang="en-US" dirty="0" smtClean="0"/>
              <a:t> me </a:t>
            </a:r>
            <a:r>
              <a:rPr lang="en-US" dirty="0" err="1" smtClean="0"/>
              <a:t>shumice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cilesuar</a:t>
            </a:r>
            <a:r>
              <a:rPr lang="en-US" dirty="0" smtClean="0"/>
              <a:t> per </a:t>
            </a:r>
            <a:r>
              <a:rPr lang="en-US" dirty="0" err="1" smtClean="0"/>
              <a:t>t’i</a:t>
            </a:r>
            <a:r>
              <a:rPr lang="en-US" dirty="0" smtClean="0"/>
              <a:t> </a:t>
            </a:r>
            <a:r>
              <a:rPr lang="en-US" dirty="0" err="1" smtClean="0"/>
              <a:t>dhene</a:t>
            </a:r>
            <a:r>
              <a:rPr lang="en-US" dirty="0" smtClean="0"/>
              <a:t> </a:t>
            </a:r>
            <a:r>
              <a:rPr lang="en-US" dirty="0" err="1" smtClean="0"/>
              <a:t>legjitimitet</a:t>
            </a:r>
            <a:r>
              <a:rPr lang="en-US" dirty="0" smtClean="0"/>
              <a:t> me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madh</a:t>
            </a:r>
            <a:r>
              <a:rPr lang="en-US" dirty="0" smtClean="0"/>
              <a:t> </a:t>
            </a:r>
            <a:r>
              <a:rPr lang="en-US" dirty="0" err="1" smtClean="0"/>
              <a:t>listes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572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Propozim i Opozites</vt:lpstr>
      <vt:lpstr>Hapi 1 – Shpallja e Vakancave</vt:lpstr>
      <vt:lpstr>Hapi 2 – Vleresimi dhe Vetingu</vt:lpstr>
      <vt:lpstr>Hapi 2 - Vleresimi dhe Vetingu</vt:lpstr>
      <vt:lpstr>Hapi 3 - Vleresimi dhe Vetingu</vt:lpstr>
      <vt:lpstr>Hapi 4 – Perzgjedhja e Kandidateve</vt:lpstr>
      <vt:lpstr>Hapi 4 - Perzgjedhja e Kandidateve</vt:lpstr>
      <vt:lpstr>Hapi 4 - Perzgjedhja e Kandidateve</vt:lpstr>
      <vt:lpstr>Hapi 5 - Votimi</vt:lpstr>
      <vt:lpstr>Hapi 6 – Perseritja e Votimit</vt:lpstr>
      <vt:lpstr>Perfundimi i Procesit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Propozim i Opozites</dc:title>
  <dc:creator>user</dc:creator>
  <cp:lastModifiedBy>Erald Kapri</cp:lastModifiedBy>
  <cp:revision>4</cp:revision>
  <dcterms:created xsi:type="dcterms:W3CDTF">2016-07-08T06:53:10Z</dcterms:created>
  <dcterms:modified xsi:type="dcterms:W3CDTF">2016-07-08T10:55:26Z</dcterms:modified>
</cp:coreProperties>
</file>