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8" d="100"/>
          <a:sy n="68" d="100"/>
        </p:scale>
        <p:origin x="9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14B008-B74F-49A9-B257-F2643D00CD00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2DB7B05-E2D2-4D4B-B5F6-C8BB03832B2A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2000" b="1" dirty="0" smtClean="0">
              <a:latin typeface="Arial Narrow" panose="020B0606020202030204" pitchFamily="34" charset="0"/>
              <a:cs typeface="Calibri" panose="020F0502020204030204" pitchFamily="34" charset="0"/>
            </a:rPr>
            <a:t>TENDERA TOTAL</a:t>
          </a:r>
          <a:endParaRPr lang="en-US" sz="2000" b="1" dirty="0">
            <a:latin typeface="Arial Narrow" panose="020B0606020202030204" pitchFamily="34" charset="0"/>
            <a:cs typeface="Calibri" panose="020F0502020204030204" pitchFamily="34" charset="0"/>
          </a:endParaRPr>
        </a:p>
      </dgm:t>
    </dgm:pt>
    <dgm:pt modelId="{EA32E18F-001B-4403-B286-640151D5DEDD}" type="parTrans" cxnId="{B354282C-72E5-4020-9806-2A95AF6C1DF2}">
      <dgm:prSet/>
      <dgm:spPr/>
      <dgm:t>
        <a:bodyPr/>
        <a:lstStyle/>
        <a:p>
          <a:endParaRPr lang="en-US"/>
        </a:p>
      </dgm:t>
    </dgm:pt>
    <dgm:pt modelId="{8CFF3488-6065-4423-B3F0-85EE2E2446D7}" type="sibTrans" cxnId="{B354282C-72E5-4020-9806-2A95AF6C1DF2}">
      <dgm:prSet/>
      <dgm:spPr/>
      <dgm:t>
        <a:bodyPr/>
        <a:lstStyle/>
        <a:p>
          <a:endParaRPr lang="en-US"/>
        </a:p>
      </dgm:t>
    </dgm:pt>
    <dgm:pt modelId="{A3605550-E4FB-4136-9018-11EEB351D188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2000" b="1" dirty="0" smtClean="0">
              <a:latin typeface="Arial Narrow" panose="020B0606020202030204" pitchFamily="34" charset="0"/>
              <a:cs typeface="Calibri" panose="020F0502020204030204" pitchFamily="34" charset="0"/>
            </a:rPr>
            <a:t>37 </a:t>
          </a:r>
          <a:r>
            <a:rPr lang="en-US" sz="2000" b="1" dirty="0" err="1" smtClean="0">
              <a:latin typeface="Arial Narrow" panose="020B0606020202030204" pitchFamily="34" charset="0"/>
              <a:cs typeface="Calibri" panose="020F0502020204030204" pitchFamily="34" charset="0"/>
            </a:rPr>
            <a:t>mln</a:t>
          </a:r>
          <a:r>
            <a:rPr lang="en-US" sz="2000" b="1" dirty="0" smtClean="0">
              <a:latin typeface="Arial Narrow" panose="020B0606020202030204" pitchFamily="34" charset="0"/>
              <a:cs typeface="Calibri" panose="020F0502020204030204" pitchFamily="34" charset="0"/>
            </a:rPr>
            <a:t> EURO</a:t>
          </a:r>
          <a:endParaRPr lang="en-US" sz="2000" b="1" dirty="0">
            <a:latin typeface="Arial Narrow" panose="020B0606020202030204" pitchFamily="34" charset="0"/>
            <a:cs typeface="Calibri" panose="020F0502020204030204" pitchFamily="34" charset="0"/>
          </a:endParaRPr>
        </a:p>
      </dgm:t>
    </dgm:pt>
    <dgm:pt modelId="{29B1BBCE-D247-432E-8E9F-E287B311AB32}" type="parTrans" cxnId="{C44C379A-63A4-4FEE-94FA-37EB8EAAC56D}">
      <dgm:prSet/>
      <dgm:spPr/>
      <dgm:t>
        <a:bodyPr/>
        <a:lstStyle/>
        <a:p>
          <a:endParaRPr lang="en-US"/>
        </a:p>
      </dgm:t>
    </dgm:pt>
    <dgm:pt modelId="{27D285EC-AE03-4C38-900F-A01269DA71A5}" type="sibTrans" cxnId="{C44C379A-63A4-4FEE-94FA-37EB8EAAC56D}">
      <dgm:prSet/>
      <dgm:spPr/>
      <dgm:t>
        <a:bodyPr/>
        <a:lstStyle/>
        <a:p>
          <a:endParaRPr lang="en-US"/>
        </a:p>
      </dgm:t>
    </dgm:pt>
    <dgm:pt modelId="{F7A830BA-068A-466A-B387-CB8FB48E3BBF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2000" b="1" dirty="0" smtClean="0">
              <a:latin typeface="Arial Narrow" panose="020B0606020202030204" pitchFamily="34" charset="0"/>
              <a:cs typeface="Calibri" panose="020F0502020204030204" pitchFamily="34" charset="0"/>
            </a:rPr>
            <a:t>TENDERA PA GARË</a:t>
          </a:r>
          <a:endParaRPr lang="en-US" sz="2000" b="1" dirty="0">
            <a:latin typeface="Arial Narrow" panose="020B0606020202030204" pitchFamily="34" charset="0"/>
            <a:cs typeface="Calibri" panose="020F0502020204030204" pitchFamily="34" charset="0"/>
          </a:endParaRPr>
        </a:p>
      </dgm:t>
    </dgm:pt>
    <dgm:pt modelId="{9A1E2C30-E6BE-44C1-A9F9-F435CBB4A054}" type="parTrans" cxnId="{E71CE332-2669-49C6-8CFE-CFB8918AE47C}">
      <dgm:prSet/>
      <dgm:spPr/>
      <dgm:t>
        <a:bodyPr/>
        <a:lstStyle/>
        <a:p>
          <a:endParaRPr lang="en-US"/>
        </a:p>
      </dgm:t>
    </dgm:pt>
    <dgm:pt modelId="{0F2B4867-1C18-4825-9C2D-09BC6164E920}" type="sibTrans" cxnId="{E71CE332-2669-49C6-8CFE-CFB8918AE47C}">
      <dgm:prSet/>
      <dgm:spPr/>
      <dgm:t>
        <a:bodyPr/>
        <a:lstStyle/>
        <a:p>
          <a:endParaRPr lang="en-US"/>
        </a:p>
      </dgm:t>
    </dgm:pt>
    <dgm:pt modelId="{166E58B2-46A3-4B32-94B5-721234394184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2000" b="1" smtClean="0">
              <a:latin typeface="Arial Narrow" panose="020B0606020202030204" pitchFamily="34" charset="0"/>
              <a:cs typeface="Calibri" panose="020F0502020204030204" pitchFamily="34" charset="0"/>
            </a:rPr>
            <a:t>86 nga 260 (33%)</a:t>
          </a:r>
          <a:endParaRPr lang="en-US" sz="2000" b="1" dirty="0">
            <a:latin typeface="Arial Narrow" panose="020B0606020202030204" pitchFamily="34" charset="0"/>
            <a:cs typeface="Calibri" panose="020F0502020204030204" pitchFamily="34" charset="0"/>
          </a:endParaRPr>
        </a:p>
      </dgm:t>
    </dgm:pt>
    <dgm:pt modelId="{5DE8621E-0E17-4040-AD63-98F054502EAE}" type="parTrans" cxnId="{3EE6A124-20AA-4496-BC3D-346BB813E195}">
      <dgm:prSet/>
      <dgm:spPr/>
      <dgm:t>
        <a:bodyPr/>
        <a:lstStyle/>
        <a:p>
          <a:endParaRPr lang="en-US"/>
        </a:p>
      </dgm:t>
    </dgm:pt>
    <dgm:pt modelId="{1E658149-14A9-4A07-8CA1-6E89F8725CB2}" type="sibTrans" cxnId="{3EE6A124-20AA-4496-BC3D-346BB813E195}">
      <dgm:prSet/>
      <dgm:spPr/>
      <dgm:t>
        <a:bodyPr/>
        <a:lstStyle/>
        <a:p>
          <a:endParaRPr lang="en-US"/>
        </a:p>
      </dgm:t>
    </dgm:pt>
    <dgm:pt modelId="{665439E2-A926-4061-BE70-77AE4FB72400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2000" b="1" dirty="0" smtClean="0">
              <a:latin typeface="Arial Narrow" panose="020B0606020202030204" pitchFamily="34" charset="0"/>
              <a:cs typeface="Calibri" panose="020F0502020204030204" pitchFamily="34" charset="0"/>
            </a:rPr>
            <a:t>VLERA QË DO KURSEHEJ NGA GARA</a:t>
          </a:r>
          <a:endParaRPr lang="en-US" sz="2000" b="1" dirty="0">
            <a:latin typeface="Arial Narrow" panose="020B0606020202030204" pitchFamily="34" charset="0"/>
            <a:cs typeface="Calibri" panose="020F0502020204030204" pitchFamily="34" charset="0"/>
          </a:endParaRPr>
        </a:p>
      </dgm:t>
    </dgm:pt>
    <dgm:pt modelId="{71275EB7-C95D-4B18-BE03-98D0E3BC22EC}" type="parTrans" cxnId="{2BD6ED86-7E7F-4B8F-9007-EFBF05D6D9D5}">
      <dgm:prSet/>
      <dgm:spPr/>
      <dgm:t>
        <a:bodyPr/>
        <a:lstStyle/>
        <a:p>
          <a:endParaRPr lang="en-US"/>
        </a:p>
      </dgm:t>
    </dgm:pt>
    <dgm:pt modelId="{24AC72FD-DE38-4911-8117-AD7F53B4B37B}" type="sibTrans" cxnId="{2BD6ED86-7E7F-4B8F-9007-EFBF05D6D9D5}">
      <dgm:prSet/>
      <dgm:spPr/>
      <dgm:t>
        <a:bodyPr/>
        <a:lstStyle/>
        <a:p>
          <a:endParaRPr lang="en-US"/>
        </a:p>
      </dgm:t>
    </dgm:pt>
    <dgm:pt modelId="{03258EAA-B117-4DD0-9B04-CCD9BCC966F6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2000" b="1" smtClean="0">
              <a:latin typeface="Arial Narrow" panose="020B0606020202030204" pitchFamily="34" charset="0"/>
              <a:cs typeface="Calibri" panose="020F0502020204030204" pitchFamily="34" charset="0"/>
            </a:rPr>
            <a:t>2.4 mln EURO</a:t>
          </a:r>
          <a:endParaRPr lang="en-US" sz="2000" b="1" dirty="0">
            <a:latin typeface="Arial Narrow" panose="020B0606020202030204" pitchFamily="34" charset="0"/>
            <a:cs typeface="Calibri" panose="020F0502020204030204" pitchFamily="34" charset="0"/>
          </a:endParaRPr>
        </a:p>
      </dgm:t>
    </dgm:pt>
    <dgm:pt modelId="{FC4D22C9-253D-45D8-ACA4-E0155E074F0A}" type="parTrans" cxnId="{E3BC07BF-7B6F-43C2-ABE3-8955C42B3A4C}">
      <dgm:prSet/>
      <dgm:spPr/>
      <dgm:t>
        <a:bodyPr/>
        <a:lstStyle/>
        <a:p>
          <a:endParaRPr lang="en-US"/>
        </a:p>
      </dgm:t>
    </dgm:pt>
    <dgm:pt modelId="{62E2BD44-CE44-49F0-905F-A36413B20867}" type="sibTrans" cxnId="{E3BC07BF-7B6F-43C2-ABE3-8955C42B3A4C}">
      <dgm:prSet/>
      <dgm:spPr/>
      <dgm:t>
        <a:bodyPr/>
        <a:lstStyle/>
        <a:p>
          <a:endParaRPr lang="en-US"/>
        </a:p>
      </dgm:t>
    </dgm:pt>
    <dgm:pt modelId="{37BFAAE6-8803-4650-A3B4-6CC932BE204C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2000" b="1" smtClean="0">
              <a:latin typeface="Arial Narrow" panose="020B0606020202030204" pitchFamily="34" charset="0"/>
              <a:cs typeface="Calibri" panose="020F0502020204030204" pitchFamily="34" charset="0"/>
            </a:rPr>
            <a:t>SHPENZIME LUKSI</a:t>
          </a:r>
          <a:endParaRPr lang="en-US" sz="2000" b="1" dirty="0">
            <a:latin typeface="Arial Narrow" panose="020B0606020202030204" pitchFamily="34" charset="0"/>
            <a:cs typeface="Calibri" panose="020F0502020204030204" pitchFamily="34" charset="0"/>
          </a:endParaRPr>
        </a:p>
      </dgm:t>
    </dgm:pt>
    <dgm:pt modelId="{8053CBD9-7543-4224-BAEA-EE770D863559}" type="parTrans" cxnId="{3B4AEF2B-7260-450C-A569-859C6495C3A2}">
      <dgm:prSet/>
      <dgm:spPr/>
      <dgm:t>
        <a:bodyPr/>
        <a:lstStyle/>
        <a:p>
          <a:endParaRPr lang="en-US"/>
        </a:p>
      </dgm:t>
    </dgm:pt>
    <dgm:pt modelId="{412FCE4D-84F2-4002-9AE3-73B9547FBCC0}" type="sibTrans" cxnId="{3B4AEF2B-7260-450C-A569-859C6495C3A2}">
      <dgm:prSet/>
      <dgm:spPr/>
      <dgm:t>
        <a:bodyPr/>
        <a:lstStyle/>
        <a:p>
          <a:endParaRPr lang="en-US"/>
        </a:p>
      </dgm:t>
    </dgm:pt>
    <dgm:pt modelId="{9B70DB7F-AEC9-46AC-AAA1-90608748F27A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2000" b="1" dirty="0" smtClean="0">
              <a:latin typeface="Arial Narrow" panose="020B0606020202030204" pitchFamily="34" charset="0"/>
              <a:cs typeface="Calibri" panose="020F0502020204030204" pitchFamily="34" charset="0"/>
            </a:rPr>
            <a:t>73 </a:t>
          </a:r>
          <a:r>
            <a:rPr lang="en-US" sz="2000" b="1" dirty="0" err="1" smtClean="0">
              <a:latin typeface="Arial Narrow" panose="020B0606020202030204" pitchFamily="34" charset="0"/>
              <a:cs typeface="Calibri" panose="020F0502020204030204" pitchFamily="34" charset="0"/>
            </a:rPr>
            <a:t>nga</a:t>
          </a:r>
          <a:r>
            <a:rPr lang="en-US" sz="2000" b="1" dirty="0" smtClean="0">
              <a:latin typeface="Arial Narrow" panose="020B0606020202030204" pitchFamily="34" charset="0"/>
              <a:cs typeface="Calibri" panose="020F0502020204030204" pitchFamily="34" charset="0"/>
            </a:rPr>
            <a:t> 260 </a:t>
          </a:r>
          <a:r>
            <a:rPr lang="en-US" sz="2000" b="1" dirty="0" err="1" smtClean="0">
              <a:latin typeface="Arial Narrow" panose="020B0606020202030204" pitchFamily="34" charset="0"/>
              <a:cs typeface="Calibri" panose="020F0502020204030204" pitchFamily="34" charset="0"/>
            </a:rPr>
            <a:t>tendera</a:t>
          </a:r>
          <a:endParaRPr lang="en-US" sz="2000" b="1" dirty="0" smtClean="0">
            <a:latin typeface="Arial Narrow" panose="020B0606020202030204" pitchFamily="34" charset="0"/>
            <a:cs typeface="Calibri" panose="020F0502020204030204" pitchFamily="34" charset="0"/>
          </a:endParaRPr>
        </a:p>
        <a:p>
          <a:r>
            <a:rPr lang="en-US" sz="2000" b="1" dirty="0" smtClean="0">
              <a:latin typeface="Arial Narrow" panose="020B0606020202030204" pitchFamily="34" charset="0"/>
              <a:cs typeface="Calibri" panose="020F0502020204030204" pitchFamily="34" charset="0"/>
            </a:rPr>
            <a:t>12.7 </a:t>
          </a:r>
          <a:r>
            <a:rPr lang="en-US" sz="2000" b="1" dirty="0" err="1" smtClean="0">
              <a:latin typeface="Arial Narrow" panose="020B0606020202030204" pitchFamily="34" charset="0"/>
              <a:cs typeface="Calibri" panose="020F0502020204030204" pitchFamily="34" charset="0"/>
            </a:rPr>
            <a:t>mln</a:t>
          </a:r>
          <a:r>
            <a:rPr lang="en-US" sz="2000" b="1" dirty="0" smtClean="0">
              <a:latin typeface="Arial Narrow" panose="020B0606020202030204" pitchFamily="34" charset="0"/>
              <a:cs typeface="Calibri" panose="020F0502020204030204" pitchFamily="34" charset="0"/>
            </a:rPr>
            <a:t> EURO</a:t>
          </a:r>
          <a:endParaRPr lang="en-US" sz="2000" b="1" dirty="0">
            <a:latin typeface="Arial Narrow" panose="020B0606020202030204" pitchFamily="34" charset="0"/>
            <a:cs typeface="Calibri" panose="020F0502020204030204" pitchFamily="34" charset="0"/>
          </a:endParaRPr>
        </a:p>
      </dgm:t>
    </dgm:pt>
    <dgm:pt modelId="{709F542C-AF64-4203-A801-98576F9E1504}" type="parTrans" cxnId="{6106C00A-E5C1-4A8C-A11C-DD5CE588BEF2}">
      <dgm:prSet/>
      <dgm:spPr/>
      <dgm:t>
        <a:bodyPr/>
        <a:lstStyle/>
        <a:p>
          <a:endParaRPr lang="en-US"/>
        </a:p>
      </dgm:t>
    </dgm:pt>
    <dgm:pt modelId="{E56401D2-9522-4D41-8446-C97267B42517}" type="sibTrans" cxnId="{6106C00A-E5C1-4A8C-A11C-DD5CE588BEF2}">
      <dgm:prSet/>
      <dgm:spPr/>
      <dgm:t>
        <a:bodyPr/>
        <a:lstStyle/>
        <a:p>
          <a:endParaRPr lang="en-US"/>
        </a:p>
      </dgm:t>
    </dgm:pt>
    <dgm:pt modelId="{9CAE5EB8-7F86-4DB9-A497-6940B1F93DF7}" type="pres">
      <dgm:prSet presAssocID="{4D14B008-B74F-49A9-B257-F2643D00CD00}" presName="diagram" presStyleCnt="0">
        <dgm:presLayoutVars>
          <dgm:dir/>
          <dgm:resizeHandles val="exact"/>
        </dgm:presLayoutVars>
      </dgm:prSet>
      <dgm:spPr/>
    </dgm:pt>
    <dgm:pt modelId="{8B8ED77A-585F-431E-AFFE-775E81CBBFA7}" type="pres">
      <dgm:prSet presAssocID="{A2DB7B05-E2D2-4D4B-B5F6-C8BB03832B2A}" presName="node" presStyleLbl="node1" presStyleIdx="0" presStyleCnt="8" custAng="0" custScaleY="2058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98D543-5D90-435D-ACDB-785C2285458F}" type="pres">
      <dgm:prSet presAssocID="{8CFF3488-6065-4423-B3F0-85EE2E2446D7}" presName="sibTrans" presStyleCnt="0"/>
      <dgm:spPr/>
    </dgm:pt>
    <dgm:pt modelId="{8B30D46A-FF1B-436F-87F3-B7BAC290AD39}" type="pres">
      <dgm:prSet presAssocID="{A3605550-E4FB-4136-9018-11EEB351D188}" presName="node" presStyleLbl="node1" presStyleIdx="1" presStyleCnt="8" custAng="0" custScaleY="2058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9070C4-9F3E-4D84-8B7F-8BB3B45A5D18}" type="pres">
      <dgm:prSet presAssocID="{27D285EC-AE03-4C38-900F-A01269DA71A5}" presName="sibTrans" presStyleCnt="0"/>
      <dgm:spPr/>
    </dgm:pt>
    <dgm:pt modelId="{B97537AD-698B-4F08-BA5A-6CF1FEA07E49}" type="pres">
      <dgm:prSet presAssocID="{F7A830BA-068A-466A-B387-CB8FB48E3BBF}" presName="node" presStyleLbl="node1" presStyleIdx="2" presStyleCnt="8" custAng="0" custScaleY="20582">
        <dgm:presLayoutVars>
          <dgm:bulletEnabled val="1"/>
        </dgm:presLayoutVars>
      </dgm:prSet>
      <dgm:spPr/>
    </dgm:pt>
    <dgm:pt modelId="{4BECB52A-76E9-4C77-8FF7-D6CBF291B2EE}" type="pres">
      <dgm:prSet presAssocID="{0F2B4867-1C18-4825-9C2D-09BC6164E920}" presName="sibTrans" presStyleCnt="0"/>
      <dgm:spPr/>
    </dgm:pt>
    <dgm:pt modelId="{872FFEC3-2ECC-4CA2-9BF0-C9E76310669A}" type="pres">
      <dgm:prSet presAssocID="{166E58B2-46A3-4B32-94B5-721234394184}" presName="node" presStyleLbl="node1" presStyleIdx="3" presStyleCnt="8" custAng="0" custScaleY="2058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B24708-A06D-44B3-83B0-298401CF0F52}" type="pres">
      <dgm:prSet presAssocID="{1E658149-14A9-4A07-8CA1-6E89F8725CB2}" presName="sibTrans" presStyleCnt="0"/>
      <dgm:spPr/>
    </dgm:pt>
    <dgm:pt modelId="{4AE55EEC-8F11-4B1D-8B6E-0F91B4B6FE60}" type="pres">
      <dgm:prSet presAssocID="{665439E2-A926-4061-BE70-77AE4FB72400}" presName="node" presStyleLbl="node1" presStyleIdx="4" presStyleCnt="8" custAng="0" custScaleY="20582">
        <dgm:presLayoutVars>
          <dgm:bulletEnabled val="1"/>
        </dgm:presLayoutVars>
      </dgm:prSet>
      <dgm:spPr/>
    </dgm:pt>
    <dgm:pt modelId="{B9E0719E-7285-40A3-8401-812AB57787AB}" type="pres">
      <dgm:prSet presAssocID="{24AC72FD-DE38-4911-8117-AD7F53B4B37B}" presName="sibTrans" presStyleCnt="0"/>
      <dgm:spPr/>
    </dgm:pt>
    <dgm:pt modelId="{C9871086-3B3B-4D6B-8BA2-B4D56F83A78F}" type="pres">
      <dgm:prSet presAssocID="{03258EAA-B117-4DD0-9B04-CCD9BCC966F6}" presName="node" presStyleLbl="node1" presStyleIdx="5" presStyleCnt="8" custAng="0" custScaleY="2058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9DF042-DA6C-402B-82C0-CFD8BA586B34}" type="pres">
      <dgm:prSet presAssocID="{62E2BD44-CE44-49F0-905F-A36413B20867}" presName="sibTrans" presStyleCnt="0"/>
      <dgm:spPr/>
    </dgm:pt>
    <dgm:pt modelId="{20807D2D-EEA4-4AA1-8901-A148A13A2896}" type="pres">
      <dgm:prSet presAssocID="{37BFAAE6-8803-4650-A3B4-6CC932BE204C}" presName="node" presStyleLbl="node1" presStyleIdx="6" presStyleCnt="8" custAng="0" custScaleY="20582">
        <dgm:presLayoutVars>
          <dgm:bulletEnabled val="1"/>
        </dgm:presLayoutVars>
      </dgm:prSet>
      <dgm:spPr/>
    </dgm:pt>
    <dgm:pt modelId="{A9A43801-55E6-4430-890F-291EECF21BD7}" type="pres">
      <dgm:prSet presAssocID="{412FCE4D-84F2-4002-9AE3-73B9547FBCC0}" presName="sibTrans" presStyleCnt="0"/>
      <dgm:spPr/>
    </dgm:pt>
    <dgm:pt modelId="{A6D76662-434A-421B-84DD-25EB069FACBD}" type="pres">
      <dgm:prSet presAssocID="{9B70DB7F-AEC9-46AC-AAA1-90608748F27A}" presName="node" presStyleLbl="node1" presStyleIdx="7" presStyleCnt="8" custAng="0" custScaleY="2058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EE6A124-20AA-4496-BC3D-346BB813E195}" srcId="{4D14B008-B74F-49A9-B257-F2643D00CD00}" destId="{166E58B2-46A3-4B32-94B5-721234394184}" srcOrd="3" destOrd="0" parTransId="{5DE8621E-0E17-4040-AD63-98F054502EAE}" sibTransId="{1E658149-14A9-4A07-8CA1-6E89F8725CB2}"/>
    <dgm:cxn modelId="{753D0B75-0305-4996-86F3-4C9391DC994B}" type="presOf" srcId="{03258EAA-B117-4DD0-9B04-CCD9BCC966F6}" destId="{C9871086-3B3B-4D6B-8BA2-B4D56F83A78F}" srcOrd="0" destOrd="0" presId="urn:microsoft.com/office/officeart/2005/8/layout/default"/>
    <dgm:cxn modelId="{B354282C-72E5-4020-9806-2A95AF6C1DF2}" srcId="{4D14B008-B74F-49A9-B257-F2643D00CD00}" destId="{A2DB7B05-E2D2-4D4B-B5F6-C8BB03832B2A}" srcOrd="0" destOrd="0" parTransId="{EA32E18F-001B-4403-B286-640151D5DEDD}" sibTransId="{8CFF3488-6065-4423-B3F0-85EE2E2446D7}"/>
    <dgm:cxn modelId="{ECEF29DC-97BB-411F-92DD-98E5D71F1C45}" type="presOf" srcId="{A2DB7B05-E2D2-4D4B-B5F6-C8BB03832B2A}" destId="{8B8ED77A-585F-431E-AFFE-775E81CBBFA7}" srcOrd="0" destOrd="0" presId="urn:microsoft.com/office/officeart/2005/8/layout/default"/>
    <dgm:cxn modelId="{E3BC07BF-7B6F-43C2-ABE3-8955C42B3A4C}" srcId="{4D14B008-B74F-49A9-B257-F2643D00CD00}" destId="{03258EAA-B117-4DD0-9B04-CCD9BCC966F6}" srcOrd="5" destOrd="0" parTransId="{FC4D22C9-253D-45D8-ACA4-E0155E074F0A}" sibTransId="{62E2BD44-CE44-49F0-905F-A36413B20867}"/>
    <dgm:cxn modelId="{6106C00A-E5C1-4A8C-A11C-DD5CE588BEF2}" srcId="{4D14B008-B74F-49A9-B257-F2643D00CD00}" destId="{9B70DB7F-AEC9-46AC-AAA1-90608748F27A}" srcOrd="7" destOrd="0" parTransId="{709F542C-AF64-4203-A801-98576F9E1504}" sibTransId="{E56401D2-9522-4D41-8446-C97267B42517}"/>
    <dgm:cxn modelId="{031E41A0-ADC0-457B-866A-744B195F6B7C}" type="presOf" srcId="{166E58B2-46A3-4B32-94B5-721234394184}" destId="{872FFEC3-2ECC-4CA2-9BF0-C9E76310669A}" srcOrd="0" destOrd="0" presId="urn:microsoft.com/office/officeart/2005/8/layout/default"/>
    <dgm:cxn modelId="{861C540A-B067-4120-A1E1-DF8E1B6662F9}" type="presOf" srcId="{F7A830BA-068A-466A-B387-CB8FB48E3BBF}" destId="{B97537AD-698B-4F08-BA5A-6CF1FEA07E49}" srcOrd="0" destOrd="0" presId="urn:microsoft.com/office/officeart/2005/8/layout/default"/>
    <dgm:cxn modelId="{636BE1D4-5473-4183-BABF-197BE5622CE1}" type="presOf" srcId="{665439E2-A926-4061-BE70-77AE4FB72400}" destId="{4AE55EEC-8F11-4B1D-8B6E-0F91B4B6FE60}" srcOrd="0" destOrd="0" presId="urn:microsoft.com/office/officeart/2005/8/layout/default"/>
    <dgm:cxn modelId="{EE510440-70F0-4325-9673-4D6922206945}" type="presOf" srcId="{37BFAAE6-8803-4650-A3B4-6CC932BE204C}" destId="{20807D2D-EEA4-4AA1-8901-A148A13A2896}" srcOrd="0" destOrd="0" presId="urn:microsoft.com/office/officeart/2005/8/layout/default"/>
    <dgm:cxn modelId="{C44C379A-63A4-4FEE-94FA-37EB8EAAC56D}" srcId="{4D14B008-B74F-49A9-B257-F2643D00CD00}" destId="{A3605550-E4FB-4136-9018-11EEB351D188}" srcOrd="1" destOrd="0" parTransId="{29B1BBCE-D247-432E-8E9F-E287B311AB32}" sibTransId="{27D285EC-AE03-4C38-900F-A01269DA71A5}"/>
    <dgm:cxn modelId="{3E2FB8D4-AD0D-4828-AB55-D9615427B382}" type="presOf" srcId="{9B70DB7F-AEC9-46AC-AAA1-90608748F27A}" destId="{A6D76662-434A-421B-84DD-25EB069FACBD}" srcOrd="0" destOrd="0" presId="urn:microsoft.com/office/officeart/2005/8/layout/default"/>
    <dgm:cxn modelId="{3B4AEF2B-7260-450C-A569-859C6495C3A2}" srcId="{4D14B008-B74F-49A9-B257-F2643D00CD00}" destId="{37BFAAE6-8803-4650-A3B4-6CC932BE204C}" srcOrd="6" destOrd="0" parTransId="{8053CBD9-7543-4224-BAEA-EE770D863559}" sibTransId="{412FCE4D-84F2-4002-9AE3-73B9547FBCC0}"/>
    <dgm:cxn modelId="{E71CE332-2669-49C6-8CFE-CFB8918AE47C}" srcId="{4D14B008-B74F-49A9-B257-F2643D00CD00}" destId="{F7A830BA-068A-466A-B387-CB8FB48E3BBF}" srcOrd="2" destOrd="0" parTransId="{9A1E2C30-E6BE-44C1-A9F9-F435CBB4A054}" sibTransId="{0F2B4867-1C18-4825-9C2D-09BC6164E920}"/>
    <dgm:cxn modelId="{AAF56A5C-81D1-49E2-BC35-1554E22571AE}" type="presOf" srcId="{A3605550-E4FB-4136-9018-11EEB351D188}" destId="{8B30D46A-FF1B-436F-87F3-B7BAC290AD39}" srcOrd="0" destOrd="0" presId="urn:microsoft.com/office/officeart/2005/8/layout/default"/>
    <dgm:cxn modelId="{2BD6ED86-7E7F-4B8F-9007-EFBF05D6D9D5}" srcId="{4D14B008-B74F-49A9-B257-F2643D00CD00}" destId="{665439E2-A926-4061-BE70-77AE4FB72400}" srcOrd="4" destOrd="0" parTransId="{71275EB7-C95D-4B18-BE03-98D0E3BC22EC}" sibTransId="{24AC72FD-DE38-4911-8117-AD7F53B4B37B}"/>
    <dgm:cxn modelId="{752158C6-55B2-41CC-A39A-71811E983D3F}" type="presOf" srcId="{4D14B008-B74F-49A9-B257-F2643D00CD00}" destId="{9CAE5EB8-7F86-4DB9-A497-6940B1F93DF7}" srcOrd="0" destOrd="0" presId="urn:microsoft.com/office/officeart/2005/8/layout/default"/>
    <dgm:cxn modelId="{B82557CA-70D9-4B98-BC1E-CABBDC0E17E8}" type="presParOf" srcId="{9CAE5EB8-7F86-4DB9-A497-6940B1F93DF7}" destId="{8B8ED77A-585F-431E-AFFE-775E81CBBFA7}" srcOrd="0" destOrd="0" presId="urn:microsoft.com/office/officeart/2005/8/layout/default"/>
    <dgm:cxn modelId="{27FB76A6-8A6D-4B91-9685-03BF456452A8}" type="presParOf" srcId="{9CAE5EB8-7F86-4DB9-A497-6940B1F93DF7}" destId="{7B98D543-5D90-435D-ACDB-785C2285458F}" srcOrd="1" destOrd="0" presId="urn:microsoft.com/office/officeart/2005/8/layout/default"/>
    <dgm:cxn modelId="{DE8B4E4D-786E-48B2-86BA-B10DD1099F92}" type="presParOf" srcId="{9CAE5EB8-7F86-4DB9-A497-6940B1F93DF7}" destId="{8B30D46A-FF1B-436F-87F3-B7BAC290AD39}" srcOrd="2" destOrd="0" presId="urn:microsoft.com/office/officeart/2005/8/layout/default"/>
    <dgm:cxn modelId="{39A67DFB-8D57-4D1D-9DB2-3155073EAFAE}" type="presParOf" srcId="{9CAE5EB8-7F86-4DB9-A497-6940B1F93DF7}" destId="{8F9070C4-9F3E-4D84-8B7F-8BB3B45A5D18}" srcOrd="3" destOrd="0" presId="urn:microsoft.com/office/officeart/2005/8/layout/default"/>
    <dgm:cxn modelId="{3E5F105A-E296-47F2-8613-8DF36192910C}" type="presParOf" srcId="{9CAE5EB8-7F86-4DB9-A497-6940B1F93DF7}" destId="{B97537AD-698B-4F08-BA5A-6CF1FEA07E49}" srcOrd="4" destOrd="0" presId="urn:microsoft.com/office/officeart/2005/8/layout/default"/>
    <dgm:cxn modelId="{AEC6F93F-4F77-4483-92EA-BB79D1B4E288}" type="presParOf" srcId="{9CAE5EB8-7F86-4DB9-A497-6940B1F93DF7}" destId="{4BECB52A-76E9-4C77-8FF7-D6CBF291B2EE}" srcOrd="5" destOrd="0" presId="urn:microsoft.com/office/officeart/2005/8/layout/default"/>
    <dgm:cxn modelId="{2085AF8E-ADFC-4472-B2A9-26B8F811044A}" type="presParOf" srcId="{9CAE5EB8-7F86-4DB9-A497-6940B1F93DF7}" destId="{872FFEC3-2ECC-4CA2-9BF0-C9E76310669A}" srcOrd="6" destOrd="0" presId="urn:microsoft.com/office/officeart/2005/8/layout/default"/>
    <dgm:cxn modelId="{BEFACAE2-EB82-4E3B-BCA9-2DCDE975394C}" type="presParOf" srcId="{9CAE5EB8-7F86-4DB9-A497-6940B1F93DF7}" destId="{3CB24708-A06D-44B3-83B0-298401CF0F52}" srcOrd="7" destOrd="0" presId="urn:microsoft.com/office/officeart/2005/8/layout/default"/>
    <dgm:cxn modelId="{BA5217B3-0A09-4943-97EF-2D38F9B9E2DC}" type="presParOf" srcId="{9CAE5EB8-7F86-4DB9-A497-6940B1F93DF7}" destId="{4AE55EEC-8F11-4B1D-8B6E-0F91B4B6FE60}" srcOrd="8" destOrd="0" presId="urn:microsoft.com/office/officeart/2005/8/layout/default"/>
    <dgm:cxn modelId="{65081CCE-EAEF-4646-B66F-F5A64FDB2634}" type="presParOf" srcId="{9CAE5EB8-7F86-4DB9-A497-6940B1F93DF7}" destId="{B9E0719E-7285-40A3-8401-812AB57787AB}" srcOrd="9" destOrd="0" presId="urn:microsoft.com/office/officeart/2005/8/layout/default"/>
    <dgm:cxn modelId="{5FA739C9-A623-4EE9-B2BD-7F4A43748A6A}" type="presParOf" srcId="{9CAE5EB8-7F86-4DB9-A497-6940B1F93DF7}" destId="{C9871086-3B3B-4D6B-8BA2-B4D56F83A78F}" srcOrd="10" destOrd="0" presId="urn:microsoft.com/office/officeart/2005/8/layout/default"/>
    <dgm:cxn modelId="{738D3588-F437-4869-B768-A8184B7957AF}" type="presParOf" srcId="{9CAE5EB8-7F86-4DB9-A497-6940B1F93DF7}" destId="{3C9DF042-DA6C-402B-82C0-CFD8BA586B34}" srcOrd="11" destOrd="0" presId="urn:microsoft.com/office/officeart/2005/8/layout/default"/>
    <dgm:cxn modelId="{FE03BFF1-186D-435E-A6D1-1B812BB10938}" type="presParOf" srcId="{9CAE5EB8-7F86-4DB9-A497-6940B1F93DF7}" destId="{20807D2D-EEA4-4AA1-8901-A148A13A2896}" srcOrd="12" destOrd="0" presId="urn:microsoft.com/office/officeart/2005/8/layout/default"/>
    <dgm:cxn modelId="{B4EFF4AA-CF28-4E62-98B6-FFCE878C108B}" type="presParOf" srcId="{9CAE5EB8-7F86-4DB9-A497-6940B1F93DF7}" destId="{A9A43801-55E6-4430-890F-291EECF21BD7}" srcOrd="13" destOrd="0" presId="urn:microsoft.com/office/officeart/2005/8/layout/default"/>
    <dgm:cxn modelId="{403BA72D-4A86-4D98-8077-DEB9F3C9A51B}" type="presParOf" srcId="{9CAE5EB8-7F86-4DB9-A497-6940B1F93DF7}" destId="{A6D76662-434A-421B-84DD-25EB069FACBD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8ED77A-585F-431E-AFFE-775E81CBBFA7}">
      <dsp:nvSpPr>
        <dsp:cNvPr id="0" name=""/>
        <dsp:cNvSpPr/>
      </dsp:nvSpPr>
      <dsp:spPr>
        <a:xfrm>
          <a:off x="1169" y="96141"/>
          <a:ext cx="4559454" cy="563056"/>
        </a:xfrm>
        <a:prstGeom prst="rect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Arial Narrow" panose="020B0606020202030204" pitchFamily="34" charset="0"/>
              <a:cs typeface="Calibri" panose="020F0502020204030204" pitchFamily="34" charset="0"/>
            </a:rPr>
            <a:t>TENDERA TOTAL</a:t>
          </a:r>
          <a:endParaRPr lang="en-US" sz="2000" b="1" kern="1200" dirty="0">
            <a:latin typeface="Arial Narrow" panose="020B0606020202030204" pitchFamily="34" charset="0"/>
            <a:cs typeface="Calibri" panose="020F0502020204030204" pitchFamily="34" charset="0"/>
          </a:endParaRPr>
        </a:p>
      </dsp:txBody>
      <dsp:txXfrm>
        <a:off x="1169" y="96141"/>
        <a:ext cx="4559454" cy="563056"/>
      </dsp:txXfrm>
    </dsp:sp>
    <dsp:sp modelId="{8B30D46A-FF1B-436F-87F3-B7BAC290AD39}">
      <dsp:nvSpPr>
        <dsp:cNvPr id="0" name=""/>
        <dsp:cNvSpPr/>
      </dsp:nvSpPr>
      <dsp:spPr>
        <a:xfrm>
          <a:off x="5016569" y="96141"/>
          <a:ext cx="4559454" cy="563056"/>
        </a:xfrm>
        <a:prstGeom prst="rect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Arial Narrow" panose="020B0606020202030204" pitchFamily="34" charset="0"/>
              <a:cs typeface="Calibri" panose="020F0502020204030204" pitchFamily="34" charset="0"/>
            </a:rPr>
            <a:t>37 </a:t>
          </a:r>
          <a:r>
            <a:rPr lang="en-US" sz="2000" b="1" kern="1200" dirty="0" err="1" smtClean="0">
              <a:latin typeface="Arial Narrow" panose="020B0606020202030204" pitchFamily="34" charset="0"/>
              <a:cs typeface="Calibri" panose="020F0502020204030204" pitchFamily="34" charset="0"/>
            </a:rPr>
            <a:t>mln</a:t>
          </a:r>
          <a:r>
            <a:rPr lang="en-US" sz="2000" b="1" kern="1200" dirty="0" smtClean="0">
              <a:latin typeface="Arial Narrow" panose="020B0606020202030204" pitchFamily="34" charset="0"/>
              <a:cs typeface="Calibri" panose="020F0502020204030204" pitchFamily="34" charset="0"/>
            </a:rPr>
            <a:t> EURO</a:t>
          </a:r>
          <a:endParaRPr lang="en-US" sz="2000" b="1" kern="1200" dirty="0">
            <a:latin typeface="Arial Narrow" panose="020B0606020202030204" pitchFamily="34" charset="0"/>
            <a:cs typeface="Calibri" panose="020F0502020204030204" pitchFamily="34" charset="0"/>
          </a:endParaRPr>
        </a:p>
      </dsp:txBody>
      <dsp:txXfrm>
        <a:off x="5016569" y="96141"/>
        <a:ext cx="4559454" cy="563056"/>
      </dsp:txXfrm>
    </dsp:sp>
    <dsp:sp modelId="{B97537AD-698B-4F08-BA5A-6CF1FEA07E49}">
      <dsp:nvSpPr>
        <dsp:cNvPr id="0" name=""/>
        <dsp:cNvSpPr/>
      </dsp:nvSpPr>
      <dsp:spPr>
        <a:xfrm>
          <a:off x="1169" y="1115143"/>
          <a:ext cx="4559454" cy="563056"/>
        </a:xfrm>
        <a:prstGeom prst="rect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Arial Narrow" panose="020B0606020202030204" pitchFamily="34" charset="0"/>
              <a:cs typeface="Calibri" panose="020F0502020204030204" pitchFamily="34" charset="0"/>
            </a:rPr>
            <a:t>TENDERA PA GARË</a:t>
          </a:r>
          <a:endParaRPr lang="en-US" sz="2000" b="1" kern="1200" dirty="0">
            <a:latin typeface="Arial Narrow" panose="020B0606020202030204" pitchFamily="34" charset="0"/>
            <a:cs typeface="Calibri" panose="020F0502020204030204" pitchFamily="34" charset="0"/>
          </a:endParaRPr>
        </a:p>
      </dsp:txBody>
      <dsp:txXfrm>
        <a:off x="1169" y="1115143"/>
        <a:ext cx="4559454" cy="563056"/>
      </dsp:txXfrm>
    </dsp:sp>
    <dsp:sp modelId="{872FFEC3-2ECC-4CA2-9BF0-C9E76310669A}">
      <dsp:nvSpPr>
        <dsp:cNvPr id="0" name=""/>
        <dsp:cNvSpPr/>
      </dsp:nvSpPr>
      <dsp:spPr>
        <a:xfrm>
          <a:off x="5016569" y="1115143"/>
          <a:ext cx="4559454" cy="563056"/>
        </a:xfrm>
        <a:prstGeom prst="rect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smtClean="0">
              <a:latin typeface="Arial Narrow" panose="020B0606020202030204" pitchFamily="34" charset="0"/>
              <a:cs typeface="Calibri" panose="020F0502020204030204" pitchFamily="34" charset="0"/>
            </a:rPr>
            <a:t>86 nga 260 (33%)</a:t>
          </a:r>
          <a:endParaRPr lang="en-US" sz="2000" b="1" kern="1200" dirty="0">
            <a:latin typeface="Arial Narrow" panose="020B0606020202030204" pitchFamily="34" charset="0"/>
            <a:cs typeface="Calibri" panose="020F0502020204030204" pitchFamily="34" charset="0"/>
          </a:endParaRPr>
        </a:p>
      </dsp:txBody>
      <dsp:txXfrm>
        <a:off x="5016569" y="1115143"/>
        <a:ext cx="4559454" cy="563056"/>
      </dsp:txXfrm>
    </dsp:sp>
    <dsp:sp modelId="{4AE55EEC-8F11-4B1D-8B6E-0F91B4B6FE60}">
      <dsp:nvSpPr>
        <dsp:cNvPr id="0" name=""/>
        <dsp:cNvSpPr/>
      </dsp:nvSpPr>
      <dsp:spPr>
        <a:xfrm>
          <a:off x="1169" y="2134144"/>
          <a:ext cx="4559454" cy="563056"/>
        </a:xfrm>
        <a:prstGeom prst="rect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Arial Narrow" panose="020B0606020202030204" pitchFamily="34" charset="0"/>
              <a:cs typeface="Calibri" panose="020F0502020204030204" pitchFamily="34" charset="0"/>
            </a:rPr>
            <a:t>VLERA QË DO KURSEHEJ NGA GARA</a:t>
          </a:r>
          <a:endParaRPr lang="en-US" sz="2000" b="1" kern="1200" dirty="0">
            <a:latin typeface="Arial Narrow" panose="020B0606020202030204" pitchFamily="34" charset="0"/>
            <a:cs typeface="Calibri" panose="020F0502020204030204" pitchFamily="34" charset="0"/>
          </a:endParaRPr>
        </a:p>
      </dsp:txBody>
      <dsp:txXfrm>
        <a:off x="1169" y="2134144"/>
        <a:ext cx="4559454" cy="563056"/>
      </dsp:txXfrm>
    </dsp:sp>
    <dsp:sp modelId="{C9871086-3B3B-4D6B-8BA2-B4D56F83A78F}">
      <dsp:nvSpPr>
        <dsp:cNvPr id="0" name=""/>
        <dsp:cNvSpPr/>
      </dsp:nvSpPr>
      <dsp:spPr>
        <a:xfrm>
          <a:off x="5016569" y="2134144"/>
          <a:ext cx="4559454" cy="563056"/>
        </a:xfrm>
        <a:prstGeom prst="rect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smtClean="0">
              <a:latin typeface="Arial Narrow" panose="020B0606020202030204" pitchFamily="34" charset="0"/>
              <a:cs typeface="Calibri" panose="020F0502020204030204" pitchFamily="34" charset="0"/>
            </a:rPr>
            <a:t>2.4 mln EURO</a:t>
          </a:r>
          <a:endParaRPr lang="en-US" sz="2000" b="1" kern="1200" dirty="0">
            <a:latin typeface="Arial Narrow" panose="020B0606020202030204" pitchFamily="34" charset="0"/>
            <a:cs typeface="Calibri" panose="020F0502020204030204" pitchFamily="34" charset="0"/>
          </a:endParaRPr>
        </a:p>
      </dsp:txBody>
      <dsp:txXfrm>
        <a:off x="5016569" y="2134144"/>
        <a:ext cx="4559454" cy="563056"/>
      </dsp:txXfrm>
    </dsp:sp>
    <dsp:sp modelId="{20807D2D-EEA4-4AA1-8901-A148A13A2896}">
      <dsp:nvSpPr>
        <dsp:cNvPr id="0" name=""/>
        <dsp:cNvSpPr/>
      </dsp:nvSpPr>
      <dsp:spPr>
        <a:xfrm>
          <a:off x="1169" y="3153146"/>
          <a:ext cx="4559454" cy="563056"/>
        </a:xfrm>
        <a:prstGeom prst="rect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smtClean="0">
              <a:latin typeface="Arial Narrow" panose="020B0606020202030204" pitchFamily="34" charset="0"/>
              <a:cs typeface="Calibri" panose="020F0502020204030204" pitchFamily="34" charset="0"/>
            </a:rPr>
            <a:t>SHPENZIME LUKSI</a:t>
          </a:r>
          <a:endParaRPr lang="en-US" sz="2000" b="1" kern="1200" dirty="0">
            <a:latin typeface="Arial Narrow" panose="020B0606020202030204" pitchFamily="34" charset="0"/>
            <a:cs typeface="Calibri" panose="020F0502020204030204" pitchFamily="34" charset="0"/>
          </a:endParaRPr>
        </a:p>
      </dsp:txBody>
      <dsp:txXfrm>
        <a:off x="1169" y="3153146"/>
        <a:ext cx="4559454" cy="563056"/>
      </dsp:txXfrm>
    </dsp:sp>
    <dsp:sp modelId="{A6D76662-434A-421B-84DD-25EB069FACBD}">
      <dsp:nvSpPr>
        <dsp:cNvPr id="0" name=""/>
        <dsp:cNvSpPr/>
      </dsp:nvSpPr>
      <dsp:spPr>
        <a:xfrm>
          <a:off x="5016569" y="3153146"/>
          <a:ext cx="4559454" cy="563056"/>
        </a:xfrm>
        <a:prstGeom prst="rect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Arial Narrow" panose="020B0606020202030204" pitchFamily="34" charset="0"/>
              <a:cs typeface="Calibri" panose="020F0502020204030204" pitchFamily="34" charset="0"/>
            </a:rPr>
            <a:t>73 </a:t>
          </a:r>
          <a:r>
            <a:rPr lang="en-US" sz="2000" b="1" kern="1200" dirty="0" err="1" smtClean="0">
              <a:latin typeface="Arial Narrow" panose="020B0606020202030204" pitchFamily="34" charset="0"/>
              <a:cs typeface="Calibri" panose="020F0502020204030204" pitchFamily="34" charset="0"/>
            </a:rPr>
            <a:t>nga</a:t>
          </a:r>
          <a:r>
            <a:rPr lang="en-US" sz="2000" b="1" kern="1200" dirty="0" smtClean="0">
              <a:latin typeface="Arial Narrow" panose="020B0606020202030204" pitchFamily="34" charset="0"/>
              <a:cs typeface="Calibri" panose="020F0502020204030204" pitchFamily="34" charset="0"/>
            </a:rPr>
            <a:t> 260 </a:t>
          </a:r>
          <a:r>
            <a:rPr lang="en-US" sz="2000" b="1" kern="1200" dirty="0" err="1" smtClean="0">
              <a:latin typeface="Arial Narrow" panose="020B0606020202030204" pitchFamily="34" charset="0"/>
              <a:cs typeface="Calibri" panose="020F0502020204030204" pitchFamily="34" charset="0"/>
            </a:rPr>
            <a:t>tendera</a:t>
          </a:r>
          <a:endParaRPr lang="en-US" sz="2000" b="1" kern="1200" dirty="0" smtClean="0">
            <a:latin typeface="Arial Narrow" panose="020B0606020202030204" pitchFamily="34" charset="0"/>
            <a:cs typeface="Calibri" panose="020F0502020204030204" pitchFamily="34" charset="0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Arial Narrow" panose="020B0606020202030204" pitchFamily="34" charset="0"/>
              <a:cs typeface="Calibri" panose="020F0502020204030204" pitchFamily="34" charset="0"/>
            </a:rPr>
            <a:t>12.7 </a:t>
          </a:r>
          <a:r>
            <a:rPr lang="en-US" sz="2000" b="1" kern="1200" dirty="0" err="1" smtClean="0">
              <a:latin typeface="Arial Narrow" panose="020B0606020202030204" pitchFamily="34" charset="0"/>
              <a:cs typeface="Calibri" panose="020F0502020204030204" pitchFamily="34" charset="0"/>
            </a:rPr>
            <a:t>mln</a:t>
          </a:r>
          <a:r>
            <a:rPr lang="en-US" sz="2000" b="1" kern="1200" dirty="0" smtClean="0">
              <a:latin typeface="Arial Narrow" panose="020B0606020202030204" pitchFamily="34" charset="0"/>
              <a:cs typeface="Calibri" panose="020F0502020204030204" pitchFamily="34" charset="0"/>
            </a:rPr>
            <a:t> EURO</a:t>
          </a:r>
          <a:endParaRPr lang="en-US" sz="2000" b="1" kern="1200" dirty="0">
            <a:latin typeface="Arial Narrow" panose="020B0606020202030204" pitchFamily="34" charset="0"/>
            <a:cs typeface="Calibri" panose="020F0502020204030204" pitchFamily="34" charset="0"/>
          </a:endParaRPr>
        </a:p>
      </dsp:txBody>
      <dsp:txXfrm>
        <a:off x="5016569" y="3153146"/>
        <a:ext cx="4559454" cy="5630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EFB2-95DA-4001-BFAC-395DF90A2598}" type="datetimeFigureOut">
              <a:rPr lang="en-US" smtClean="0"/>
              <a:t>9/1/2018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FFCB4-F052-4DE0-B55F-3D6506A40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025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EFB2-95DA-4001-BFAC-395DF90A2598}" type="datetimeFigureOut">
              <a:rPr lang="en-US" smtClean="0"/>
              <a:t>9/1/2018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FFCB4-F052-4DE0-B55F-3D6506A40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848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EFB2-95DA-4001-BFAC-395DF90A2598}" type="datetimeFigureOut">
              <a:rPr lang="en-US" smtClean="0"/>
              <a:t>9/1/2018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FFCB4-F052-4DE0-B55F-3D6506A40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299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EFB2-95DA-4001-BFAC-395DF90A2598}" type="datetimeFigureOut">
              <a:rPr lang="en-US" smtClean="0"/>
              <a:t>9/1/2018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FFCB4-F052-4DE0-B55F-3D6506A40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20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EFB2-95DA-4001-BFAC-395DF90A2598}" type="datetimeFigureOut">
              <a:rPr lang="en-US" smtClean="0"/>
              <a:t>9/1/2018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FFCB4-F052-4DE0-B55F-3D6506A40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100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EFB2-95DA-4001-BFAC-395DF90A2598}" type="datetimeFigureOut">
              <a:rPr lang="en-US" smtClean="0"/>
              <a:t>9/1/2018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FFCB4-F052-4DE0-B55F-3D6506A40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360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EFB2-95DA-4001-BFAC-395DF90A2598}" type="datetimeFigureOut">
              <a:rPr lang="en-US" smtClean="0"/>
              <a:t>9/1/2018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FFCB4-F052-4DE0-B55F-3D6506A40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578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EFB2-95DA-4001-BFAC-395DF90A2598}" type="datetimeFigureOut">
              <a:rPr lang="en-US" smtClean="0"/>
              <a:t>9/1/2018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FFCB4-F052-4DE0-B55F-3D6506A40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438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EFB2-95DA-4001-BFAC-395DF90A2598}" type="datetimeFigureOut">
              <a:rPr lang="en-US" smtClean="0"/>
              <a:t>9/1/2018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FFCB4-F052-4DE0-B55F-3D6506A40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64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EFB2-95DA-4001-BFAC-395DF90A2598}" type="datetimeFigureOut">
              <a:rPr lang="en-US" smtClean="0"/>
              <a:t>9/1/2018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FFCB4-F052-4DE0-B55F-3D6506A40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811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9EFB2-95DA-4001-BFAC-395DF90A2598}" type="datetimeFigureOut">
              <a:rPr lang="en-US" smtClean="0"/>
              <a:t>9/1/2018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FFCB4-F052-4DE0-B55F-3D6506A40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754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89EFB2-95DA-4001-BFAC-395DF90A2598}" type="datetimeFigureOut">
              <a:rPr lang="en-US" smtClean="0"/>
              <a:t>9/1/2018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2FFCB4-F052-4DE0-B55F-3D6506A40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056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745302127"/>
              </p:ext>
            </p:extLst>
          </p:nvPr>
        </p:nvGraphicFramePr>
        <p:xfrm>
          <a:off x="1561514" y="1899140"/>
          <a:ext cx="9577193" cy="3812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1599614" y="844941"/>
            <a:ext cx="9566031" cy="914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PSE QYTETARËT E TIRANËS PAGUAJNË DHJETËFISH FATURAT E UJIT??</a:t>
            </a:r>
            <a:endParaRPr lang="en-US" sz="28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54173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42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albanavokshi.av@gmail.com</dc:creator>
  <cp:lastModifiedBy>albanavokshi.av@gmail.com</cp:lastModifiedBy>
  <cp:revision>4</cp:revision>
  <dcterms:created xsi:type="dcterms:W3CDTF">2018-08-31T22:33:04Z</dcterms:created>
  <dcterms:modified xsi:type="dcterms:W3CDTF">2018-08-31T23:01:35Z</dcterms:modified>
</cp:coreProperties>
</file>